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3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Lst>
  <p:sldSz cx="12192000" cy="6858000"/>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GoogleSlidesCustomDataVersion2">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4" roundtripDataSignature="AMtx7mhh+6K9ecJLi0lE9TBEgBt5/AKSE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FEBC1468-79D4-49F1-90E7-54512648D4C4}">
  <a:tblStyle styleId="{FEBC1468-79D4-49F1-90E7-54512648D4C4}" styleName="Table_0">
    <a:wholeTbl>
      <a:tcTxStyle b="off" i="off">
        <a:font>
          <a:latin typeface="Trebuchet MS"/>
          <a:ea typeface="Trebuchet MS"/>
          <a:cs typeface="Trebuchet MS"/>
        </a:font>
        <a:schemeClr val="dk1"/>
      </a:tcTxStyle>
      <a:tcStyle>
        <a:tcBdr>
          <a:left>
            <a:ln w="12700" cap="flat" cmpd="sng">
              <a:solidFill>
                <a:schemeClr val="accent3"/>
              </a:solidFill>
              <a:prstDash val="solid"/>
              <a:round/>
              <a:headEnd type="none" w="sm" len="sm"/>
              <a:tailEnd type="none" w="sm" len="sm"/>
            </a:ln>
          </a:left>
          <a:right>
            <a:ln w="12700" cap="flat" cmpd="sng">
              <a:solidFill>
                <a:schemeClr val="accent3"/>
              </a:solidFill>
              <a:prstDash val="solid"/>
              <a:round/>
              <a:headEnd type="none" w="sm" len="sm"/>
              <a:tailEnd type="none" w="sm" len="sm"/>
            </a:ln>
          </a:right>
          <a:top>
            <a:ln w="12700" cap="flat" cmpd="sng">
              <a:solidFill>
                <a:schemeClr val="accent3"/>
              </a:solidFill>
              <a:prstDash val="solid"/>
              <a:round/>
              <a:headEnd type="none" w="sm" len="sm"/>
              <a:tailEnd type="none" w="sm" len="sm"/>
            </a:ln>
          </a:top>
          <a:bottom>
            <a:ln w="12700" cap="flat" cmpd="sng">
              <a:solidFill>
                <a:schemeClr val="accent3"/>
              </a:solidFill>
              <a:prstDash val="solid"/>
              <a:round/>
              <a:headEnd type="none" w="sm" len="sm"/>
              <a:tailEnd type="none" w="sm" len="sm"/>
            </a:ln>
          </a:bottom>
          <a:insideH>
            <a:ln w="12700" cap="flat" cmpd="sng">
              <a:solidFill>
                <a:schemeClr val="accent3"/>
              </a:solidFill>
              <a:prstDash val="solid"/>
              <a:round/>
              <a:headEnd type="none" w="sm" len="sm"/>
              <a:tailEnd type="none" w="sm" len="sm"/>
            </a:ln>
          </a:insideH>
          <a:insideV>
            <a:ln w="12700" cap="flat" cmpd="sng">
              <a:solidFill>
                <a:schemeClr val="accent3"/>
              </a:solidFill>
              <a:prstDash val="solid"/>
              <a:round/>
              <a:headEnd type="none" w="sm" len="sm"/>
              <a:tailEnd type="none" w="sm" len="sm"/>
            </a:ln>
          </a:insideV>
        </a:tcBdr>
        <a:fill>
          <a:solidFill>
            <a:srgbClr val="FAF3E7"/>
          </a:solidFill>
        </a:fill>
      </a:tcStyle>
    </a:wholeTbl>
    <a:band1H>
      <a:tcTxStyle/>
      <a:tcStyle>
        <a:tcBdr/>
        <a:fill>
          <a:solidFill>
            <a:srgbClr val="F5E6CB"/>
          </a:solidFill>
        </a:fill>
      </a:tcStyle>
    </a:band1H>
    <a:band2H>
      <a:tcTxStyle/>
      <a:tcStyle>
        <a:tcBdr/>
      </a:tcStyle>
    </a:band2H>
    <a:band1V>
      <a:tcTxStyle/>
      <a:tcStyle>
        <a:tcBdr/>
        <a:fill>
          <a:solidFill>
            <a:srgbClr val="F5E6CB"/>
          </a:solidFill>
        </a:fill>
      </a:tcStyle>
    </a:band1V>
    <a:band2V>
      <a:tcTxStyle/>
      <a:tcStyle>
        <a:tcBdr/>
      </a:tcStyle>
    </a:band2V>
    <a:lastCol>
      <a:tcTxStyle b="on" i="off"/>
      <a:tcStyle>
        <a:tcBdr/>
      </a:tcStyle>
    </a:lastCol>
    <a:firstCol>
      <a:tcTxStyle b="on" i="off"/>
      <a:tcStyle>
        <a:tcBdr/>
      </a:tcStyle>
    </a:firstCol>
    <a:lastRow>
      <a:tcTxStyle b="on" i="off"/>
      <a:tcStyle>
        <a:tcBdr>
          <a:top>
            <a:ln w="25400" cap="flat" cmpd="sng">
              <a:solidFill>
                <a:schemeClr val="accent3"/>
              </a:solidFill>
              <a:prstDash val="solid"/>
              <a:round/>
              <a:headEnd type="none" w="sm" len="sm"/>
              <a:tailEnd type="none" w="sm" len="sm"/>
            </a:ln>
          </a:top>
        </a:tcBdr>
        <a:fill>
          <a:solidFill>
            <a:srgbClr val="FAF3E7"/>
          </a:solidFill>
        </a:fill>
      </a:tcStyle>
    </a:lastRow>
    <a:seCell>
      <a:tcTxStyle/>
      <a:tcStyle>
        <a:tcBdr/>
      </a:tcStyle>
    </a:seCell>
    <a:swCell>
      <a:tcTxStyle/>
      <a:tcStyle>
        <a:tcBdr/>
      </a:tcStyle>
    </a:swCell>
    <a:firstRow>
      <a:tcTxStyle b="on" i="off"/>
      <a:tcStyle>
        <a:tcBdr/>
        <a:fill>
          <a:solidFill>
            <a:srgbClr val="FAF3E7"/>
          </a:solidFill>
        </a:fill>
      </a:tcStyle>
    </a:firstRow>
    <a:neCell>
      <a:tcTxStyle/>
      <a:tcStyle>
        <a:tcBdr/>
      </a:tcStyle>
    </a:neCell>
    <a:nwCell>
      <a:tcTxStyle/>
      <a:tcStyle>
        <a:tcBdr/>
      </a:tcStyle>
    </a:nwCell>
  </a:tblStyle>
  <a:tblStyle styleId="{FBA0267D-836A-4C22-9402-DB22555A8FA3}" styleName="Table_1">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9" d="100"/>
          <a:sy n="69" d="100"/>
        </p:scale>
        <p:origin x="75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Calibri"/>
                <a:ea typeface="Calibri"/>
                <a:cs typeface="Calibri"/>
                <a:sym typeface="Calibri"/>
              </a:rPr>
              <a:t>‹#›</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p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9" name="Google Shape;149;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1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9" name="Google Shape;20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5" name="Google Shape;215;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1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1" name="Google Shape;221;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7" name="Google Shape;227;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1"/>
        <p:cNvGrpSpPr/>
        <p:nvPr/>
      </p:nvGrpSpPr>
      <p:grpSpPr>
        <a:xfrm>
          <a:off x="0" y="0"/>
          <a:ext cx="0" cy="0"/>
          <a:chOff x="0" y="0"/>
          <a:chExt cx="0" cy="0"/>
        </a:xfrm>
      </p:grpSpPr>
      <p:sp>
        <p:nvSpPr>
          <p:cNvPr id="232" name="Google Shape;232;p1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3" name="Google Shape;233;p1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9" name="Google Shape;239;p1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3"/>
        <p:cNvGrpSpPr/>
        <p:nvPr/>
      </p:nvGrpSpPr>
      <p:grpSpPr>
        <a:xfrm>
          <a:off x="0" y="0"/>
          <a:ext cx="0" cy="0"/>
          <a:chOff x="0" y="0"/>
          <a:chExt cx="0" cy="0"/>
        </a:xfrm>
      </p:grpSpPr>
      <p:sp>
        <p:nvSpPr>
          <p:cNvPr id="244" name="Google Shape;244;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45" name="Google Shape;245;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1" name="Google Shape;251;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5"/>
        <p:cNvGrpSpPr/>
        <p:nvPr/>
      </p:nvGrpSpPr>
      <p:grpSpPr>
        <a:xfrm>
          <a:off x="0" y="0"/>
          <a:ext cx="0" cy="0"/>
          <a:chOff x="0" y="0"/>
          <a:chExt cx="0" cy="0"/>
        </a:xfrm>
      </p:grpSpPr>
      <p:sp>
        <p:nvSpPr>
          <p:cNvPr id="256" name="Google Shape;256;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7" name="Google Shape;257;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1"/>
        <p:cNvGrpSpPr/>
        <p:nvPr/>
      </p:nvGrpSpPr>
      <p:grpSpPr>
        <a:xfrm>
          <a:off x="0" y="0"/>
          <a:ext cx="0" cy="0"/>
          <a:chOff x="0" y="0"/>
          <a:chExt cx="0" cy="0"/>
        </a:xfrm>
      </p:grpSpPr>
      <p:sp>
        <p:nvSpPr>
          <p:cNvPr id="262" name="Google Shape;262;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3" name="Google Shape;263;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1" name="Google Shape;161;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7"/>
        <p:cNvGrpSpPr/>
        <p:nvPr/>
      </p:nvGrpSpPr>
      <p:grpSpPr>
        <a:xfrm>
          <a:off x="0" y="0"/>
          <a:ext cx="0" cy="0"/>
          <a:chOff x="0" y="0"/>
          <a:chExt cx="0" cy="0"/>
        </a:xfrm>
      </p:grpSpPr>
      <p:sp>
        <p:nvSpPr>
          <p:cNvPr id="268" name="Google Shape;268;p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69" name="Google Shape;269;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3"/>
        <p:cNvGrpSpPr/>
        <p:nvPr/>
      </p:nvGrpSpPr>
      <p:grpSpPr>
        <a:xfrm>
          <a:off x="0" y="0"/>
          <a:ext cx="0" cy="0"/>
          <a:chOff x="0" y="0"/>
          <a:chExt cx="0" cy="0"/>
        </a:xfrm>
      </p:grpSpPr>
      <p:sp>
        <p:nvSpPr>
          <p:cNvPr id="274" name="Google Shape;274;p2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5" name="Google Shape;275;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1" name="Google Shape;281;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5"/>
        <p:cNvGrpSpPr/>
        <p:nvPr/>
      </p:nvGrpSpPr>
      <p:grpSpPr>
        <a:xfrm>
          <a:off x="0" y="0"/>
          <a:ext cx="0" cy="0"/>
          <a:chOff x="0" y="0"/>
          <a:chExt cx="0" cy="0"/>
        </a:xfrm>
      </p:grpSpPr>
      <p:sp>
        <p:nvSpPr>
          <p:cNvPr id="286" name="Google Shape;286;g34bed51460c_1_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87" name="Google Shape;287;g34bed51460c_1_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1"/>
        <p:cNvGrpSpPr/>
        <p:nvPr/>
      </p:nvGrpSpPr>
      <p:grpSpPr>
        <a:xfrm>
          <a:off x="0" y="0"/>
          <a:ext cx="0" cy="0"/>
          <a:chOff x="0" y="0"/>
          <a:chExt cx="0" cy="0"/>
        </a:xfrm>
      </p:grpSpPr>
      <p:sp>
        <p:nvSpPr>
          <p:cNvPr id="292" name="Google Shape;292;p2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93" name="Google Shape;293;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99" name="Google Shape;299;p2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3"/>
        <p:cNvGrpSpPr/>
        <p:nvPr/>
      </p:nvGrpSpPr>
      <p:grpSpPr>
        <a:xfrm>
          <a:off x="0" y="0"/>
          <a:ext cx="0" cy="0"/>
          <a:chOff x="0" y="0"/>
          <a:chExt cx="0" cy="0"/>
        </a:xfrm>
      </p:grpSpPr>
      <p:sp>
        <p:nvSpPr>
          <p:cNvPr id="304" name="Google Shape;304;p2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5" name="Google Shape;305;p2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9"/>
        <p:cNvGrpSpPr/>
        <p:nvPr/>
      </p:nvGrpSpPr>
      <p:grpSpPr>
        <a:xfrm>
          <a:off x="0" y="0"/>
          <a:ext cx="0" cy="0"/>
          <a:chOff x="0" y="0"/>
          <a:chExt cx="0" cy="0"/>
        </a:xfrm>
      </p:grpSpPr>
      <p:sp>
        <p:nvSpPr>
          <p:cNvPr id="310" name="Google Shape;310;p2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1" name="Google Shape;311;p2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6"/>
        <p:cNvGrpSpPr/>
        <p:nvPr/>
      </p:nvGrpSpPr>
      <p:grpSpPr>
        <a:xfrm>
          <a:off x="0" y="0"/>
          <a:ext cx="0" cy="0"/>
          <a:chOff x="0" y="0"/>
          <a:chExt cx="0" cy="0"/>
        </a:xfrm>
      </p:grpSpPr>
      <p:sp>
        <p:nvSpPr>
          <p:cNvPr id="317" name="Google Shape;317;p2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18" name="Google Shape;318;p2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2"/>
        <p:cNvGrpSpPr/>
        <p:nvPr/>
      </p:nvGrpSpPr>
      <p:grpSpPr>
        <a:xfrm>
          <a:off x="0" y="0"/>
          <a:ext cx="0" cy="0"/>
          <a:chOff x="0" y="0"/>
          <a:chExt cx="0" cy="0"/>
        </a:xfrm>
      </p:grpSpPr>
      <p:sp>
        <p:nvSpPr>
          <p:cNvPr id="323" name="Google Shape;323;p2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4" name="Google Shape;324;p2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8"/>
        <p:cNvGrpSpPr/>
        <p:nvPr/>
      </p:nvGrpSpPr>
      <p:grpSpPr>
        <a:xfrm>
          <a:off x="0" y="0"/>
          <a:ext cx="0" cy="0"/>
          <a:chOff x="0" y="0"/>
          <a:chExt cx="0" cy="0"/>
        </a:xfrm>
      </p:grpSpPr>
      <p:sp>
        <p:nvSpPr>
          <p:cNvPr id="329" name="Google Shape;329;p2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0" name="Google Shape;330;p2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5"/>
        <p:cNvGrpSpPr/>
        <p:nvPr/>
      </p:nvGrpSpPr>
      <p:grpSpPr>
        <a:xfrm>
          <a:off x="0" y="0"/>
          <a:ext cx="0" cy="0"/>
          <a:chOff x="0" y="0"/>
          <a:chExt cx="0" cy="0"/>
        </a:xfrm>
      </p:grpSpPr>
      <p:sp>
        <p:nvSpPr>
          <p:cNvPr id="336" name="Google Shape;336;p3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7" name="Google Shape;337;p3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2"/>
        <p:cNvGrpSpPr/>
        <p:nvPr/>
      </p:nvGrpSpPr>
      <p:grpSpPr>
        <a:xfrm>
          <a:off x="0" y="0"/>
          <a:ext cx="0" cy="0"/>
          <a:chOff x="0" y="0"/>
          <a:chExt cx="0" cy="0"/>
        </a:xfrm>
      </p:grpSpPr>
      <p:sp>
        <p:nvSpPr>
          <p:cNvPr id="343" name="Google Shape;343;p3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44" name="Google Shape;344;p3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48"/>
        <p:cNvGrpSpPr/>
        <p:nvPr/>
      </p:nvGrpSpPr>
      <p:grpSpPr>
        <a:xfrm>
          <a:off x="0" y="0"/>
          <a:ext cx="0" cy="0"/>
          <a:chOff x="0" y="0"/>
          <a:chExt cx="0" cy="0"/>
        </a:xfrm>
      </p:grpSpPr>
      <p:sp>
        <p:nvSpPr>
          <p:cNvPr id="349" name="Google Shape;349;p3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0" name="Google Shape;350;p3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4"/>
        <p:cNvGrpSpPr/>
        <p:nvPr/>
      </p:nvGrpSpPr>
      <p:grpSpPr>
        <a:xfrm>
          <a:off x="0" y="0"/>
          <a:ext cx="0" cy="0"/>
          <a:chOff x="0" y="0"/>
          <a:chExt cx="0" cy="0"/>
        </a:xfrm>
      </p:grpSpPr>
      <p:sp>
        <p:nvSpPr>
          <p:cNvPr id="355" name="Google Shape;355;p3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6" name="Google Shape;356;p3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1"/>
        <p:cNvGrpSpPr/>
        <p:nvPr/>
      </p:nvGrpSpPr>
      <p:grpSpPr>
        <a:xfrm>
          <a:off x="0" y="0"/>
          <a:ext cx="0" cy="0"/>
          <a:chOff x="0" y="0"/>
          <a:chExt cx="0" cy="0"/>
        </a:xfrm>
      </p:grpSpPr>
      <p:sp>
        <p:nvSpPr>
          <p:cNvPr id="362" name="Google Shape;362;p3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3" name="Google Shape;363;p3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7"/>
        <p:cNvGrpSpPr/>
        <p:nvPr/>
      </p:nvGrpSpPr>
      <p:grpSpPr>
        <a:xfrm>
          <a:off x="0" y="0"/>
          <a:ext cx="0" cy="0"/>
          <a:chOff x="0" y="0"/>
          <a:chExt cx="0" cy="0"/>
        </a:xfrm>
      </p:grpSpPr>
      <p:sp>
        <p:nvSpPr>
          <p:cNvPr id="368" name="Google Shape;368;p3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69" name="Google Shape;369;p3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Calibri"/>
              <a:buNone/>
            </a:pPr>
            <a:endParaRP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3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5" name="Google Shape;375;p3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1"/>
        <p:cNvGrpSpPr/>
        <p:nvPr/>
      </p:nvGrpSpPr>
      <p:grpSpPr>
        <a:xfrm>
          <a:off x="0" y="0"/>
          <a:ext cx="0" cy="0"/>
          <a:chOff x="0" y="0"/>
          <a:chExt cx="0" cy="0"/>
        </a:xfrm>
      </p:grpSpPr>
      <p:sp>
        <p:nvSpPr>
          <p:cNvPr id="172" name="Google Shape;172;p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3" name="Google Shape;173;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9" name="Google Shape;17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3"/>
        <p:cNvGrpSpPr/>
        <p:nvPr/>
      </p:nvGrpSpPr>
      <p:grpSpPr>
        <a:xfrm>
          <a:off x="0" y="0"/>
          <a:ext cx="0" cy="0"/>
          <a:chOff x="0" y="0"/>
          <a:chExt cx="0" cy="0"/>
        </a:xfrm>
      </p:grpSpPr>
      <p:sp>
        <p:nvSpPr>
          <p:cNvPr id="184" name="Google Shape;184;p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85" name="Google Shape;185;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5"/>
        <p:cNvGrpSpPr/>
        <p:nvPr/>
      </p:nvGrpSpPr>
      <p:grpSpPr>
        <a:xfrm>
          <a:off x="0" y="0"/>
          <a:ext cx="0" cy="0"/>
          <a:chOff x="0" y="0"/>
          <a:chExt cx="0" cy="0"/>
        </a:xfrm>
      </p:grpSpPr>
      <p:sp>
        <p:nvSpPr>
          <p:cNvPr id="196" name="Google Shape;196;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7" name="Google Shape;19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3" name="Google Shape;20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spTree>
      <p:nvGrpSpPr>
        <p:cNvPr id="1" name="Shape 26"/>
        <p:cNvGrpSpPr/>
        <p:nvPr/>
      </p:nvGrpSpPr>
      <p:grpSpPr>
        <a:xfrm>
          <a:off x="0" y="0"/>
          <a:ext cx="0" cy="0"/>
          <a:chOff x="0" y="0"/>
          <a:chExt cx="0" cy="0"/>
        </a:xfrm>
      </p:grpSpPr>
      <p:grpSp>
        <p:nvGrpSpPr>
          <p:cNvPr id="27" name="Google Shape;27;p38"/>
          <p:cNvGrpSpPr/>
          <p:nvPr/>
        </p:nvGrpSpPr>
        <p:grpSpPr>
          <a:xfrm>
            <a:off x="0" y="-8467"/>
            <a:ext cx="12192000" cy="6866467"/>
            <a:chOff x="0" y="-8467"/>
            <a:chExt cx="12192000" cy="6866467"/>
          </a:xfrm>
        </p:grpSpPr>
        <p:cxnSp>
          <p:nvCxnSpPr>
            <p:cNvPr id="28" name="Google Shape;28;p38"/>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29" name="Google Shape;29;p38"/>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30" name="Google Shape;30;p38"/>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31" name="Google Shape;31;p38"/>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32" name="Google Shape;32;p38"/>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3" name="Google Shape;33;p38"/>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34" name="Google Shape;34;p38"/>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35" name="Google Shape;35;p38"/>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36" name="Google Shape;36;p38"/>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37" name="Google Shape;37;p38"/>
            <p:cNvSpPr/>
            <p:nvPr/>
          </p:nvSpPr>
          <p:spPr>
            <a:xfrm rot="10800000">
              <a:off x="0" y="0"/>
              <a:ext cx="842596" cy="5666154"/>
            </a:xfrm>
            <a:prstGeom prst="triangle">
              <a:avLst>
                <a:gd name="adj" fmla="val 10000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38" name="Google Shape;38;p38"/>
          <p:cNvSpPr txBox="1">
            <a:spLocks noGrp="1"/>
          </p:cNvSpPr>
          <p:nvPr>
            <p:ph type="ctrTitle"/>
          </p:nvPr>
        </p:nvSpPr>
        <p:spPr>
          <a:xfrm>
            <a:off x="1507067" y="2404534"/>
            <a:ext cx="7766936" cy="1646302"/>
          </a:xfrm>
          <a:prstGeom prst="rect">
            <a:avLst/>
          </a:prstGeom>
          <a:noFill/>
          <a:ln>
            <a:noFill/>
          </a:ln>
        </p:spPr>
        <p:txBody>
          <a:bodyPr spcFirstLastPara="1" wrap="square" lIns="91425" tIns="45700" rIns="91425" bIns="45700" anchor="b" anchorCtr="0">
            <a:noAutofit/>
          </a:bodyPr>
          <a:lstStyle>
            <a:lvl1pPr lvl="0" algn="r">
              <a:spcBef>
                <a:spcPts val="0"/>
              </a:spcBef>
              <a:spcAft>
                <a:spcPts val="0"/>
              </a:spcAft>
              <a:buClr>
                <a:schemeClr val="accent1"/>
              </a:buClr>
              <a:buSzPts val="5400"/>
              <a:buFont typeface="Trebuchet MS"/>
              <a:buNone/>
              <a:defRPr sz="5400">
                <a:solidFill>
                  <a:schemeClr val="accent1"/>
                </a:solidFill>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38"/>
          <p:cNvSpPr txBox="1">
            <a:spLocks noGrp="1"/>
          </p:cNvSpPr>
          <p:nvPr>
            <p:ph type="subTitle" idx="1"/>
          </p:nvPr>
        </p:nvSpPr>
        <p:spPr>
          <a:xfrm>
            <a:off x="1507067" y="4050833"/>
            <a:ext cx="7766936" cy="1096899"/>
          </a:xfrm>
          <a:prstGeom prst="rect">
            <a:avLst/>
          </a:prstGeom>
          <a:noFill/>
          <a:ln>
            <a:noFill/>
          </a:ln>
        </p:spPr>
        <p:txBody>
          <a:bodyPr spcFirstLastPara="1" wrap="square" lIns="91425" tIns="45700" rIns="91425" bIns="45700" anchor="t" anchorCtr="0">
            <a:normAutofit/>
          </a:bodyPr>
          <a:lstStyle>
            <a:lvl1pPr lvl="0" algn="r">
              <a:spcBef>
                <a:spcPts val="1000"/>
              </a:spcBef>
              <a:spcAft>
                <a:spcPts val="0"/>
              </a:spcAft>
              <a:buSzPts val="1440"/>
              <a:buNone/>
              <a:defRPr>
                <a:solidFill>
                  <a:srgbClr val="7F7F7F"/>
                </a:solidFill>
              </a:defRPr>
            </a:lvl1pPr>
            <a:lvl2pPr lvl="1" algn="ctr">
              <a:spcBef>
                <a:spcPts val="1000"/>
              </a:spcBef>
              <a:spcAft>
                <a:spcPts val="0"/>
              </a:spcAft>
              <a:buSzPts val="1280"/>
              <a:buNone/>
              <a:defRPr>
                <a:solidFill>
                  <a:srgbClr val="888888"/>
                </a:solidFill>
              </a:defRPr>
            </a:lvl2pPr>
            <a:lvl3pPr lvl="2" algn="ctr">
              <a:spcBef>
                <a:spcPts val="1000"/>
              </a:spcBef>
              <a:spcAft>
                <a:spcPts val="0"/>
              </a:spcAft>
              <a:buSzPts val="1120"/>
              <a:buNone/>
              <a:defRPr>
                <a:solidFill>
                  <a:srgbClr val="888888"/>
                </a:solidFill>
              </a:defRPr>
            </a:lvl3pPr>
            <a:lvl4pPr lvl="3" algn="ctr">
              <a:spcBef>
                <a:spcPts val="1000"/>
              </a:spcBef>
              <a:spcAft>
                <a:spcPts val="0"/>
              </a:spcAft>
              <a:buSzPts val="960"/>
              <a:buNone/>
              <a:defRPr>
                <a:solidFill>
                  <a:srgbClr val="888888"/>
                </a:solidFill>
              </a:defRPr>
            </a:lvl4pPr>
            <a:lvl5pPr lvl="4" algn="ctr">
              <a:spcBef>
                <a:spcPts val="1000"/>
              </a:spcBef>
              <a:spcAft>
                <a:spcPts val="0"/>
              </a:spcAft>
              <a:buSzPts val="960"/>
              <a:buNone/>
              <a:defRPr>
                <a:solidFill>
                  <a:srgbClr val="888888"/>
                </a:solidFill>
              </a:defRPr>
            </a:lvl5pPr>
            <a:lvl6pPr lvl="5" algn="ctr">
              <a:spcBef>
                <a:spcPts val="1000"/>
              </a:spcBef>
              <a:spcAft>
                <a:spcPts val="0"/>
              </a:spcAft>
              <a:buSzPts val="960"/>
              <a:buNone/>
              <a:defRPr>
                <a:solidFill>
                  <a:srgbClr val="888888"/>
                </a:solidFill>
              </a:defRPr>
            </a:lvl6pPr>
            <a:lvl7pPr lvl="6" algn="ctr">
              <a:spcBef>
                <a:spcPts val="1000"/>
              </a:spcBef>
              <a:spcAft>
                <a:spcPts val="0"/>
              </a:spcAft>
              <a:buSzPts val="960"/>
              <a:buNone/>
              <a:defRPr>
                <a:solidFill>
                  <a:srgbClr val="888888"/>
                </a:solidFill>
              </a:defRPr>
            </a:lvl7pPr>
            <a:lvl8pPr lvl="7" algn="ctr">
              <a:spcBef>
                <a:spcPts val="1000"/>
              </a:spcBef>
              <a:spcAft>
                <a:spcPts val="0"/>
              </a:spcAft>
              <a:buSzPts val="960"/>
              <a:buNone/>
              <a:defRPr>
                <a:solidFill>
                  <a:srgbClr val="888888"/>
                </a:solidFill>
              </a:defRPr>
            </a:lvl8pPr>
            <a:lvl9pPr lvl="8" algn="ctr">
              <a:spcBef>
                <a:spcPts val="1000"/>
              </a:spcBef>
              <a:spcAft>
                <a:spcPts val="0"/>
              </a:spcAft>
              <a:buSzPts val="960"/>
              <a:buNone/>
              <a:defRPr>
                <a:solidFill>
                  <a:srgbClr val="888888"/>
                </a:solidFill>
              </a:defRPr>
            </a:lvl9pPr>
          </a:lstStyle>
          <a:p>
            <a:endParaRPr/>
          </a:p>
        </p:txBody>
      </p:sp>
      <p:sp>
        <p:nvSpPr>
          <p:cNvPr id="40" name="Google Shape;40;p3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1" name="Google Shape;41;p3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2" name="Google Shape;42;p3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91"/>
        <p:cNvGrpSpPr/>
        <p:nvPr/>
      </p:nvGrpSpPr>
      <p:grpSpPr>
        <a:xfrm>
          <a:off x="0" y="0"/>
          <a:ext cx="0" cy="0"/>
          <a:chOff x="0" y="0"/>
          <a:chExt cx="0" cy="0"/>
        </a:xfrm>
      </p:grpSpPr>
      <p:sp>
        <p:nvSpPr>
          <p:cNvPr id="92" name="Google Shape;92;p47"/>
          <p:cNvSpPr txBox="1">
            <a:spLocks noGrp="1"/>
          </p:cNvSpPr>
          <p:nvPr>
            <p:ph type="title"/>
          </p:nvPr>
        </p:nvSpPr>
        <p:spPr>
          <a:xfrm>
            <a:off x="677334" y="4800600"/>
            <a:ext cx="8596667" cy="566738"/>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400"/>
              <a:buFont typeface="Trebuchet MS"/>
              <a:buNone/>
              <a:defRPr sz="2400" b="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3" name="Google Shape;93;p47"/>
          <p:cNvSpPr>
            <a:spLocks noGrp="1"/>
          </p:cNvSpPr>
          <p:nvPr>
            <p:ph type="pic" idx="2"/>
          </p:nvPr>
        </p:nvSpPr>
        <p:spPr>
          <a:xfrm>
            <a:off x="677334" y="609600"/>
            <a:ext cx="8596668" cy="3845718"/>
          </a:xfrm>
          <a:prstGeom prst="rect">
            <a:avLst/>
          </a:prstGeom>
          <a:noFill/>
          <a:ln>
            <a:noFill/>
          </a:ln>
        </p:spPr>
      </p:sp>
      <p:sp>
        <p:nvSpPr>
          <p:cNvPr id="94" name="Google Shape;94;p47"/>
          <p:cNvSpPr txBox="1">
            <a:spLocks noGrp="1"/>
          </p:cNvSpPr>
          <p:nvPr>
            <p:ph type="body" idx="1"/>
          </p:nvPr>
        </p:nvSpPr>
        <p:spPr>
          <a:xfrm>
            <a:off x="677334" y="5367338"/>
            <a:ext cx="8596667" cy="67402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960"/>
              <a:buNone/>
              <a:defRPr sz="1200"/>
            </a:lvl1pPr>
            <a:lvl2pPr marL="914400" lvl="1" indent="-228600" algn="l">
              <a:spcBef>
                <a:spcPts val="1000"/>
              </a:spcBef>
              <a:spcAft>
                <a:spcPts val="0"/>
              </a:spcAft>
              <a:buSzPts val="960"/>
              <a:buNone/>
              <a:defRPr sz="1200"/>
            </a:lvl2pPr>
            <a:lvl3pPr marL="1371600" lvl="2" indent="-228600" algn="l">
              <a:spcBef>
                <a:spcPts val="1000"/>
              </a:spcBef>
              <a:spcAft>
                <a:spcPts val="0"/>
              </a:spcAft>
              <a:buSzPts val="800"/>
              <a:buNone/>
              <a:defRPr sz="1000"/>
            </a:lvl3pPr>
            <a:lvl4pPr marL="1828800" lvl="3" indent="-228600" algn="l">
              <a:spcBef>
                <a:spcPts val="1000"/>
              </a:spcBef>
              <a:spcAft>
                <a:spcPts val="0"/>
              </a:spcAft>
              <a:buSzPts val="720"/>
              <a:buNone/>
              <a:defRPr sz="900"/>
            </a:lvl4pPr>
            <a:lvl5pPr marL="2286000" lvl="4" indent="-228600" algn="l">
              <a:spcBef>
                <a:spcPts val="1000"/>
              </a:spcBef>
              <a:spcAft>
                <a:spcPts val="0"/>
              </a:spcAft>
              <a:buSzPts val="720"/>
              <a:buNone/>
              <a:defRPr sz="900"/>
            </a:lvl5pPr>
            <a:lvl6pPr marL="2743200" lvl="5" indent="-228600" algn="l">
              <a:spcBef>
                <a:spcPts val="1000"/>
              </a:spcBef>
              <a:spcAft>
                <a:spcPts val="0"/>
              </a:spcAft>
              <a:buSzPts val="720"/>
              <a:buNone/>
              <a:defRPr sz="900"/>
            </a:lvl6pPr>
            <a:lvl7pPr marL="3200400" lvl="6" indent="-228600" algn="l">
              <a:spcBef>
                <a:spcPts val="1000"/>
              </a:spcBef>
              <a:spcAft>
                <a:spcPts val="0"/>
              </a:spcAft>
              <a:buSzPts val="720"/>
              <a:buNone/>
              <a:defRPr sz="900"/>
            </a:lvl7pPr>
            <a:lvl8pPr marL="3657600" lvl="7" indent="-228600" algn="l">
              <a:spcBef>
                <a:spcPts val="1000"/>
              </a:spcBef>
              <a:spcAft>
                <a:spcPts val="0"/>
              </a:spcAft>
              <a:buSzPts val="720"/>
              <a:buNone/>
              <a:defRPr sz="900"/>
            </a:lvl8pPr>
            <a:lvl9pPr marL="4114800" lvl="8" indent="-228600" algn="l">
              <a:spcBef>
                <a:spcPts val="1000"/>
              </a:spcBef>
              <a:spcAft>
                <a:spcPts val="0"/>
              </a:spcAft>
              <a:buSzPts val="720"/>
              <a:buNone/>
              <a:defRPr sz="900"/>
            </a:lvl9pPr>
          </a:lstStyle>
          <a:p>
            <a:endParaRPr/>
          </a:p>
        </p:txBody>
      </p:sp>
      <p:sp>
        <p:nvSpPr>
          <p:cNvPr id="95" name="Google Shape;95;p4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6" name="Google Shape;96;p4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7" name="Google Shape;97;p4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Title and Caption">
  <p:cSld name="Title and Caption">
    <p:spTree>
      <p:nvGrpSpPr>
        <p:cNvPr id="1" name="Shape 98"/>
        <p:cNvGrpSpPr/>
        <p:nvPr/>
      </p:nvGrpSpPr>
      <p:grpSpPr>
        <a:xfrm>
          <a:off x="0" y="0"/>
          <a:ext cx="0" cy="0"/>
          <a:chOff x="0" y="0"/>
          <a:chExt cx="0" cy="0"/>
        </a:xfrm>
      </p:grpSpPr>
      <p:sp>
        <p:nvSpPr>
          <p:cNvPr id="99" name="Google Shape;99;p48"/>
          <p:cNvSpPr txBox="1">
            <a:spLocks noGrp="1"/>
          </p:cNvSpPr>
          <p:nvPr>
            <p:ph type="title"/>
          </p:nvPr>
        </p:nvSpPr>
        <p:spPr>
          <a:xfrm>
            <a:off x="677335" y="609600"/>
            <a:ext cx="8596668" cy="3403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0" name="Google Shape;100;p48"/>
          <p:cNvSpPr txBox="1">
            <a:spLocks noGrp="1"/>
          </p:cNvSpPr>
          <p:nvPr>
            <p:ph type="body" idx="1"/>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01" name="Google Shape;101;p48"/>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2" name="Google Shape;102;p48"/>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3" name="Google Shape;103;p48"/>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Quote with Caption">
  <p:cSld name="Quote with Caption">
    <p:spTree>
      <p:nvGrpSpPr>
        <p:cNvPr id="1" name="Shape 104"/>
        <p:cNvGrpSpPr/>
        <p:nvPr/>
      </p:nvGrpSpPr>
      <p:grpSpPr>
        <a:xfrm>
          <a:off x="0" y="0"/>
          <a:ext cx="0" cy="0"/>
          <a:chOff x="0" y="0"/>
          <a:chExt cx="0" cy="0"/>
        </a:xfrm>
      </p:grpSpPr>
      <p:sp>
        <p:nvSpPr>
          <p:cNvPr id="105" name="Google Shape;105;p49"/>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6" name="Google Shape;106;p49"/>
          <p:cNvSpPr txBox="1">
            <a:spLocks noGrp="1"/>
          </p:cNvSpPr>
          <p:nvPr>
            <p:ph type="body" idx="1"/>
          </p:nvPr>
        </p:nvSpPr>
        <p:spPr>
          <a:xfrm>
            <a:off x="1366139" y="3632200"/>
            <a:ext cx="7224524" cy="381000"/>
          </a:xfrm>
          <a:prstGeom prst="rect">
            <a:avLst/>
          </a:prstGeom>
          <a:noFill/>
          <a:ln>
            <a:noFill/>
          </a:ln>
        </p:spPr>
        <p:txBody>
          <a:bodyPr spcFirstLastPara="1" wrap="square" lIns="91425" tIns="45700" rIns="91425" bIns="45700" anchor="ctr" anchorCtr="0">
            <a:noAutofit/>
          </a:bodyPr>
          <a:lstStyle>
            <a:lvl1pPr marL="457200" lvl="0" indent="-228600" algn="l">
              <a:spcBef>
                <a:spcPts val="1000"/>
              </a:spcBef>
              <a:spcAft>
                <a:spcPts val="0"/>
              </a:spcAft>
              <a:buSzPts val="1280"/>
              <a:buFont typeface="Trebuchet MS"/>
              <a:buNone/>
              <a:defRPr sz="1600">
                <a:solidFill>
                  <a:srgbClr val="7F7F7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07" name="Google Shape;107;p49"/>
          <p:cNvSpPr txBox="1">
            <a:spLocks noGrp="1"/>
          </p:cNvSpPr>
          <p:nvPr>
            <p:ph type="body" idx="2"/>
          </p:nvPr>
        </p:nvSpPr>
        <p:spPr>
          <a:xfrm>
            <a:off x="677335" y="4470400"/>
            <a:ext cx="8596668" cy="1570962"/>
          </a:xfrm>
          <a:prstGeom prst="rect">
            <a:avLst/>
          </a:prstGeom>
          <a:noFill/>
          <a:ln>
            <a:noFill/>
          </a:ln>
        </p:spPr>
        <p:txBody>
          <a:bodyPr spcFirstLastPara="1" wrap="square" lIns="91425" tIns="45700" rIns="91425" bIns="45700" anchor="ctr"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08" name="Google Shape;108;p4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09" name="Google Shape;109;p4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0" name="Google Shape;110;p4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11" name="Google Shape;111;p49"/>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
        <p:nvSpPr>
          <p:cNvPr id="112" name="Google Shape;112;p49"/>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sz="1800">
              <a:solidFill>
                <a:srgbClr val="BFE471"/>
              </a:solidFill>
              <a:latin typeface="Arial"/>
              <a:ea typeface="Arial"/>
              <a:cs typeface="Arial"/>
              <a:sym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Name Card">
  <p:cSld name="Name Card">
    <p:spTree>
      <p:nvGrpSpPr>
        <p:cNvPr id="1" name="Shape 113"/>
        <p:cNvGrpSpPr/>
        <p:nvPr/>
      </p:nvGrpSpPr>
      <p:grpSpPr>
        <a:xfrm>
          <a:off x="0" y="0"/>
          <a:ext cx="0" cy="0"/>
          <a:chOff x="0" y="0"/>
          <a:chExt cx="0" cy="0"/>
        </a:xfrm>
      </p:grpSpPr>
      <p:sp>
        <p:nvSpPr>
          <p:cNvPr id="114" name="Google Shape;114;p50"/>
          <p:cNvSpPr txBox="1">
            <a:spLocks noGrp="1"/>
          </p:cNvSpPr>
          <p:nvPr>
            <p:ph type="title"/>
          </p:nvPr>
        </p:nvSpPr>
        <p:spPr>
          <a:xfrm>
            <a:off x="677335" y="1931988"/>
            <a:ext cx="8596668" cy="2595460"/>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5" name="Google Shape;115;p50"/>
          <p:cNvSpPr txBox="1">
            <a:spLocks noGrp="1"/>
          </p:cNvSpPr>
          <p:nvPr>
            <p:ph type="body" idx="1"/>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3F3F3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16" name="Google Shape;116;p50"/>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7" name="Google Shape;117;p50"/>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18" name="Google Shape;118;p50"/>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Quote Name Card">
  <p:cSld name="Quote Name Card">
    <p:spTree>
      <p:nvGrpSpPr>
        <p:cNvPr id="1" name="Shape 119"/>
        <p:cNvGrpSpPr/>
        <p:nvPr/>
      </p:nvGrpSpPr>
      <p:grpSpPr>
        <a:xfrm>
          <a:off x="0" y="0"/>
          <a:ext cx="0" cy="0"/>
          <a:chOff x="0" y="0"/>
          <a:chExt cx="0" cy="0"/>
        </a:xfrm>
      </p:grpSpPr>
      <p:sp>
        <p:nvSpPr>
          <p:cNvPr id="120" name="Google Shape;120;p51"/>
          <p:cNvSpPr txBox="1">
            <a:spLocks noGrp="1"/>
          </p:cNvSpPr>
          <p:nvPr>
            <p:ph type="title"/>
          </p:nvPr>
        </p:nvSpPr>
        <p:spPr>
          <a:xfrm>
            <a:off x="931334" y="609600"/>
            <a:ext cx="8094134"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1" name="Google Shape;121;p51"/>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rgbClr val="3F3F3F"/>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22" name="Google Shape;122;p51"/>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23" name="Google Shape;123;p5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4" name="Google Shape;124;p5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25" name="Google Shape;125;p5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
        <p:nvSpPr>
          <p:cNvPr id="126" name="Google Shape;126;p51"/>
          <p:cNvSpPr txBox="1"/>
          <p:nvPr/>
        </p:nvSpPr>
        <p:spPr>
          <a:xfrm>
            <a:off x="541870" y="790378"/>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
        <p:nvSpPr>
          <p:cNvPr id="127" name="Google Shape;127;p51"/>
          <p:cNvSpPr txBox="1"/>
          <p:nvPr/>
        </p:nvSpPr>
        <p:spPr>
          <a:xfrm>
            <a:off x="8893011" y="2886556"/>
            <a:ext cx="609600" cy="584776"/>
          </a:xfrm>
          <a:prstGeom prst="rect">
            <a:avLst/>
          </a:prstGeom>
          <a:no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8000">
                <a:solidFill>
                  <a:srgbClr val="BFE471"/>
                </a:solidFill>
                <a:latin typeface="Arial"/>
                <a:ea typeface="Arial"/>
                <a:cs typeface="Arial"/>
                <a:sym typeface="Arial"/>
              </a:rPr>
              <a:t>”</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rue or False">
  <p:cSld name="True or False">
    <p:spTree>
      <p:nvGrpSpPr>
        <p:cNvPr id="1" name="Shape 128"/>
        <p:cNvGrpSpPr/>
        <p:nvPr/>
      </p:nvGrpSpPr>
      <p:grpSpPr>
        <a:xfrm>
          <a:off x="0" y="0"/>
          <a:ext cx="0" cy="0"/>
          <a:chOff x="0" y="0"/>
          <a:chExt cx="0" cy="0"/>
        </a:xfrm>
      </p:grpSpPr>
      <p:sp>
        <p:nvSpPr>
          <p:cNvPr id="129" name="Google Shape;129;p52"/>
          <p:cNvSpPr txBox="1">
            <a:spLocks noGrp="1"/>
          </p:cNvSpPr>
          <p:nvPr>
            <p:ph type="title"/>
          </p:nvPr>
        </p:nvSpPr>
        <p:spPr>
          <a:xfrm>
            <a:off x="685799" y="609600"/>
            <a:ext cx="8588203" cy="3022600"/>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4400"/>
              <a:buFont typeface="Trebuchet MS"/>
              <a:buNone/>
              <a:defRPr sz="44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0" name="Google Shape;130;p52"/>
          <p:cNvSpPr txBox="1">
            <a:spLocks noGrp="1"/>
          </p:cNvSpPr>
          <p:nvPr>
            <p:ph type="body" idx="1"/>
          </p:nvPr>
        </p:nvSpPr>
        <p:spPr>
          <a:xfrm>
            <a:off x="677332" y="4013200"/>
            <a:ext cx="8596669" cy="514248"/>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Font typeface="Trebuchet MS"/>
              <a:buNone/>
              <a:defRPr sz="2400">
                <a:solidFill>
                  <a:schemeClr val="accent1"/>
                </a:solidFill>
              </a:defRPr>
            </a:lvl1pPr>
            <a:lvl2pPr marL="914400" lvl="1" indent="-228600" algn="l">
              <a:spcBef>
                <a:spcPts val="1000"/>
              </a:spcBef>
              <a:spcAft>
                <a:spcPts val="0"/>
              </a:spcAft>
              <a:buSzPts val="1280"/>
              <a:buFont typeface="Trebuchet MS"/>
              <a:buNone/>
              <a:defRPr/>
            </a:lvl2pPr>
            <a:lvl3pPr marL="1371600" lvl="2" indent="-228600" algn="l">
              <a:spcBef>
                <a:spcPts val="1000"/>
              </a:spcBef>
              <a:spcAft>
                <a:spcPts val="0"/>
              </a:spcAft>
              <a:buSzPts val="1120"/>
              <a:buFont typeface="Trebuchet MS"/>
              <a:buNone/>
              <a:defRPr/>
            </a:lvl3pPr>
            <a:lvl4pPr marL="1828800" lvl="3" indent="-228600" algn="l">
              <a:spcBef>
                <a:spcPts val="1000"/>
              </a:spcBef>
              <a:spcAft>
                <a:spcPts val="0"/>
              </a:spcAft>
              <a:buSzPts val="960"/>
              <a:buFont typeface="Trebuchet MS"/>
              <a:buNone/>
              <a:defRPr/>
            </a:lvl4pPr>
            <a:lvl5pPr marL="2286000" lvl="4" indent="-228600" algn="l">
              <a:spcBef>
                <a:spcPts val="1000"/>
              </a:spcBef>
              <a:spcAft>
                <a:spcPts val="0"/>
              </a:spcAft>
              <a:buSzPts val="960"/>
              <a:buFont typeface="Trebuchet MS"/>
              <a:buNone/>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1" name="Google Shape;131;p52"/>
          <p:cNvSpPr txBox="1">
            <a:spLocks noGrp="1"/>
          </p:cNvSpPr>
          <p:nvPr>
            <p:ph type="body" idx="2"/>
          </p:nvPr>
        </p:nvSpPr>
        <p:spPr>
          <a:xfrm>
            <a:off x="677335" y="4527448"/>
            <a:ext cx="8596668" cy="1513914"/>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440"/>
              <a:buNone/>
              <a:defRPr sz="18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132" name="Google Shape;132;p5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3" name="Google Shape;133;p5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4" name="Google Shape;134;p5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135"/>
        <p:cNvGrpSpPr/>
        <p:nvPr/>
      </p:nvGrpSpPr>
      <p:grpSpPr>
        <a:xfrm>
          <a:off x="0" y="0"/>
          <a:ext cx="0" cy="0"/>
          <a:chOff x="0" y="0"/>
          <a:chExt cx="0" cy="0"/>
        </a:xfrm>
      </p:grpSpPr>
      <p:sp>
        <p:nvSpPr>
          <p:cNvPr id="136" name="Google Shape;136;p5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7" name="Google Shape;137;p53"/>
          <p:cNvSpPr txBox="1">
            <a:spLocks noGrp="1"/>
          </p:cNvSpPr>
          <p:nvPr>
            <p:ph type="body" idx="1"/>
          </p:nvPr>
        </p:nvSpPr>
        <p:spPr>
          <a:xfrm rot="5400000">
            <a:off x="3035281" y="-197358"/>
            <a:ext cx="3880773" cy="8596668"/>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38" name="Google Shape;138;p5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39" name="Google Shape;139;p5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0" name="Google Shape;140;p5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141"/>
        <p:cNvGrpSpPr/>
        <p:nvPr/>
      </p:nvGrpSpPr>
      <p:grpSpPr>
        <a:xfrm>
          <a:off x="0" y="0"/>
          <a:ext cx="0" cy="0"/>
          <a:chOff x="0" y="0"/>
          <a:chExt cx="0" cy="0"/>
        </a:xfrm>
      </p:grpSpPr>
      <p:sp>
        <p:nvSpPr>
          <p:cNvPr id="142" name="Google Shape;142;p54"/>
          <p:cNvSpPr txBox="1">
            <a:spLocks noGrp="1"/>
          </p:cNvSpPr>
          <p:nvPr>
            <p:ph type="title"/>
          </p:nvPr>
        </p:nvSpPr>
        <p:spPr>
          <a:xfrm rot="5400000">
            <a:off x="5994319" y="2582953"/>
            <a:ext cx="5251451" cy="1304743"/>
          </a:xfrm>
          <a:prstGeom prst="rect">
            <a:avLst/>
          </a:prstGeom>
          <a:noFill/>
          <a:ln>
            <a:noFill/>
          </a:ln>
        </p:spPr>
        <p:txBody>
          <a:bodyPr spcFirstLastPara="1" wrap="square" lIns="91425" tIns="45700" rIns="91425" bIns="45700" anchor="ctr"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3" name="Google Shape;143;p54"/>
          <p:cNvSpPr txBox="1">
            <a:spLocks noGrp="1"/>
          </p:cNvSpPr>
          <p:nvPr>
            <p:ph type="body" idx="1"/>
          </p:nvPr>
        </p:nvSpPr>
        <p:spPr>
          <a:xfrm rot="5400000">
            <a:off x="1581685" y="-294750"/>
            <a:ext cx="5251450" cy="7060150"/>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144" name="Google Shape;144;p5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5" name="Google Shape;145;p5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46" name="Google Shape;146;p5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43"/>
        <p:cNvGrpSpPr/>
        <p:nvPr/>
      </p:nvGrpSpPr>
      <p:grpSpPr>
        <a:xfrm>
          <a:off x="0" y="0"/>
          <a:ext cx="0" cy="0"/>
          <a:chOff x="0" y="0"/>
          <a:chExt cx="0" cy="0"/>
        </a:xfrm>
      </p:grpSpPr>
      <p:sp>
        <p:nvSpPr>
          <p:cNvPr id="44" name="Google Shape;44;p39"/>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sz="36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39"/>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46" name="Google Shape;46;p39"/>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39"/>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9"/>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9"/>
        <p:cNvGrpSpPr/>
        <p:nvPr/>
      </p:nvGrpSpPr>
      <p:grpSpPr>
        <a:xfrm>
          <a:off x="0" y="0"/>
          <a:ext cx="0" cy="0"/>
          <a:chOff x="0" y="0"/>
          <a:chExt cx="0" cy="0"/>
        </a:xfrm>
      </p:grpSpPr>
      <p:sp>
        <p:nvSpPr>
          <p:cNvPr id="50" name="Google Shape;50;p40"/>
          <p:cNvSpPr txBox="1">
            <a:spLocks noGrp="1"/>
          </p:cNvSpPr>
          <p:nvPr>
            <p:ph type="title"/>
          </p:nvPr>
        </p:nvSpPr>
        <p:spPr>
          <a:xfrm>
            <a:off x="415600" y="593367"/>
            <a:ext cx="11360800" cy="763600"/>
          </a:xfrm>
          <a:prstGeom prst="rect">
            <a:avLst/>
          </a:prstGeom>
          <a:noFill/>
          <a:ln>
            <a:noFill/>
          </a:ln>
        </p:spPr>
        <p:txBody>
          <a:bodyPr spcFirstLastPara="1" wrap="square" lIns="91425" tIns="91425" rIns="91425" bIns="91425" anchor="t" anchorCtr="0">
            <a:normAutofit/>
          </a:bodyPr>
          <a:lstStyle>
            <a:lvl1pPr lvl="0" algn="l">
              <a:spcBef>
                <a:spcPts val="0"/>
              </a:spcBef>
              <a:spcAft>
                <a:spcPts val="0"/>
              </a:spcAft>
              <a:buClr>
                <a:schemeClr val="accent1"/>
              </a:buClr>
              <a:buSzPts val="2800"/>
              <a:buFont typeface="Trebuchet MS"/>
              <a:buNone/>
              <a:defRPr/>
            </a:lvl1pPr>
            <a:lvl2pPr lvl="1" algn="l">
              <a:spcBef>
                <a:spcPts val="0"/>
              </a:spcBef>
              <a:spcAft>
                <a:spcPts val="0"/>
              </a:spcAft>
              <a:buClr>
                <a:schemeClr val="dk2"/>
              </a:buClr>
              <a:buSzPts val="2800"/>
              <a:buNone/>
              <a:defRPr/>
            </a:lvl2pPr>
            <a:lvl3pPr lvl="2" algn="l">
              <a:spcBef>
                <a:spcPts val="0"/>
              </a:spcBef>
              <a:spcAft>
                <a:spcPts val="0"/>
              </a:spcAft>
              <a:buClr>
                <a:schemeClr val="dk2"/>
              </a:buClr>
              <a:buSzPts val="2800"/>
              <a:buNone/>
              <a:defRPr/>
            </a:lvl3pPr>
            <a:lvl4pPr lvl="3" algn="l">
              <a:spcBef>
                <a:spcPts val="0"/>
              </a:spcBef>
              <a:spcAft>
                <a:spcPts val="0"/>
              </a:spcAft>
              <a:buClr>
                <a:schemeClr val="dk2"/>
              </a:buClr>
              <a:buSzPts val="2800"/>
              <a:buNone/>
              <a:defRPr/>
            </a:lvl4pPr>
            <a:lvl5pPr lvl="4" algn="l">
              <a:spcBef>
                <a:spcPts val="0"/>
              </a:spcBef>
              <a:spcAft>
                <a:spcPts val="0"/>
              </a:spcAft>
              <a:buClr>
                <a:schemeClr val="dk2"/>
              </a:buClr>
              <a:buSzPts val="2800"/>
              <a:buNone/>
              <a:defRPr/>
            </a:lvl5pPr>
            <a:lvl6pPr lvl="5" algn="l">
              <a:spcBef>
                <a:spcPts val="0"/>
              </a:spcBef>
              <a:spcAft>
                <a:spcPts val="0"/>
              </a:spcAft>
              <a:buClr>
                <a:schemeClr val="dk2"/>
              </a:buClr>
              <a:buSzPts val="2800"/>
              <a:buNone/>
              <a:defRPr/>
            </a:lvl6pPr>
            <a:lvl7pPr lvl="6" algn="l">
              <a:spcBef>
                <a:spcPts val="0"/>
              </a:spcBef>
              <a:spcAft>
                <a:spcPts val="0"/>
              </a:spcAft>
              <a:buClr>
                <a:schemeClr val="dk2"/>
              </a:buClr>
              <a:buSzPts val="2800"/>
              <a:buNone/>
              <a:defRPr/>
            </a:lvl7pPr>
            <a:lvl8pPr lvl="7" algn="l">
              <a:spcBef>
                <a:spcPts val="0"/>
              </a:spcBef>
              <a:spcAft>
                <a:spcPts val="0"/>
              </a:spcAft>
              <a:buClr>
                <a:schemeClr val="dk2"/>
              </a:buClr>
              <a:buSzPts val="2800"/>
              <a:buNone/>
              <a:defRPr/>
            </a:lvl8pPr>
            <a:lvl9pPr lvl="8" algn="l">
              <a:spcBef>
                <a:spcPts val="0"/>
              </a:spcBef>
              <a:spcAft>
                <a:spcPts val="0"/>
              </a:spcAft>
              <a:buClr>
                <a:schemeClr val="dk2"/>
              </a:buClr>
              <a:buSzPts val="2800"/>
              <a:buNone/>
              <a:defRPr/>
            </a:lvl9pPr>
          </a:lstStyle>
          <a:p>
            <a:endParaRPr/>
          </a:p>
        </p:txBody>
      </p:sp>
      <p:sp>
        <p:nvSpPr>
          <p:cNvPr id="51" name="Google Shape;51;p40"/>
          <p:cNvSpPr txBox="1">
            <a:spLocks noGrp="1"/>
          </p:cNvSpPr>
          <p:nvPr>
            <p:ph type="body" idx="1"/>
          </p:nvPr>
        </p:nvSpPr>
        <p:spPr>
          <a:xfrm>
            <a:off x="415600" y="1536633"/>
            <a:ext cx="11360800" cy="4555200"/>
          </a:xfrm>
          <a:prstGeom prst="rect">
            <a:avLst/>
          </a:prstGeom>
          <a:noFill/>
          <a:ln>
            <a:noFill/>
          </a:ln>
        </p:spPr>
        <p:txBody>
          <a:bodyPr spcFirstLastPara="1" wrap="square" lIns="91425" tIns="91425" rIns="91425" bIns="91425" anchor="t" anchorCtr="0">
            <a:normAutofit/>
          </a:bodyPr>
          <a:lstStyle>
            <a:lvl1pPr marL="457200" lvl="0" indent="-342900" algn="l">
              <a:spcBef>
                <a:spcPts val="0"/>
              </a:spcBef>
              <a:spcAft>
                <a:spcPts val="0"/>
              </a:spcAft>
              <a:buSzPts val="1800"/>
              <a:buChar char="●"/>
              <a:defRPr/>
            </a:lvl1pPr>
            <a:lvl2pPr marL="914400" lvl="1" indent="-317500" algn="l">
              <a:spcBef>
                <a:spcPts val="0"/>
              </a:spcBef>
              <a:spcAft>
                <a:spcPts val="0"/>
              </a:spcAft>
              <a:buSzPts val="1400"/>
              <a:buChar char="○"/>
              <a:defRPr/>
            </a:lvl2pPr>
            <a:lvl3pPr marL="1371600" lvl="2" indent="-317500" algn="l">
              <a:spcBef>
                <a:spcPts val="0"/>
              </a:spcBef>
              <a:spcAft>
                <a:spcPts val="0"/>
              </a:spcAft>
              <a:buSzPts val="1400"/>
              <a:buChar char="■"/>
              <a:defRPr/>
            </a:lvl3pPr>
            <a:lvl4pPr marL="1828800" lvl="3" indent="-317500" algn="l">
              <a:spcBef>
                <a:spcPts val="0"/>
              </a:spcBef>
              <a:spcAft>
                <a:spcPts val="0"/>
              </a:spcAft>
              <a:buSzPts val="1400"/>
              <a:buChar char="●"/>
              <a:defRPr/>
            </a:lvl4pPr>
            <a:lvl5pPr marL="2286000" lvl="4" indent="-317500" algn="l">
              <a:spcBef>
                <a:spcPts val="0"/>
              </a:spcBef>
              <a:spcAft>
                <a:spcPts val="0"/>
              </a:spcAft>
              <a:buSzPts val="1400"/>
              <a:buChar char="○"/>
              <a:defRPr/>
            </a:lvl5pPr>
            <a:lvl6pPr marL="2743200" lvl="5" indent="-317500" algn="l">
              <a:spcBef>
                <a:spcPts val="0"/>
              </a:spcBef>
              <a:spcAft>
                <a:spcPts val="0"/>
              </a:spcAft>
              <a:buSzPts val="1400"/>
              <a:buChar char="■"/>
              <a:defRPr/>
            </a:lvl6pPr>
            <a:lvl7pPr marL="3200400" lvl="6" indent="-317500" algn="l">
              <a:spcBef>
                <a:spcPts val="0"/>
              </a:spcBef>
              <a:spcAft>
                <a:spcPts val="0"/>
              </a:spcAft>
              <a:buSzPts val="1400"/>
              <a:buChar char="●"/>
              <a:defRPr/>
            </a:lvl7pPr>
            <a:lvl8pPr marL="3657600" lvl="7" indent="-317500" algn="l">
              <a:spcBef>
                <a:spcPts val="0"/>
              </a:spcBef>
              <a:spcAft>
                <a:spcPts val="0"/>
              </a:spcAft>
              <a:buSzPts val="1400"/>
              <a:buChar char="○"/>
              <a:defRPr/>
            </a:lvl8pPr>
            <a:lvl9pPr marL="4114800" lvl="8" indent="-317500" algn="l">
              <a:spcBef>
                <a:spcPts val="0"/>
              </a:spcBef>
              <a:spcAft>
                <a:spcPts val="0"/>
              </a:spcAft>
              <a:buSzPts val="1400"/>
              <a:buChar char="■"/>
              <a:defRPr/>
            </a:lvl9pPr>
          </a:lstStyle>
          <a:p>
            <a:endParaRPr/>
          </a:p>
        </p:txBody>
      </p:sp>
      <p:sp>
        <p:nvSpPr>
          <p:cNvPr id="52" name="Google Shape;52;p40"/>
          <p:cNvSpPr txBox="1">
            <a:spLocks noGrp="1"/>
          </p:cNvSpPr>
          <p:nvPr>
            <p:ph type="sldNum" idx="12"/>
          </p:nvPr>
        </p:nvSpPr>
        <p:spPr>
          <a:xfrm>
            <a:off x="11296611" y="6217623"/>
            <a:ext cx="731600" cy="524800"/>
          </a:xfrm>
          <a:prstGeom prst="rect">
            <a:avLst/>
          </a:prstGeom>
          <a:noFill/>
          <a:ln>
            <a:noFill/>
          </a:ln>
        </p:spPr>
        <p:txBody>
          <a:bodyPr spcFirstLastPara="1" wrap="square" lIns="91425" tIns="91425" rIns="91425" bIns="91425" anchor="ctr" anchorCtr="0">
            <a:normAutofit/>
          </a:bodyPr>
          <a:lstStyle>
            <a:lvl1pPr marL="0" lvl="0" indent="0" algn="r">
              <a:buClr>
                <a:schemeClr val="accent1"/>
              </a:buClr>
              <a:buSzPts val="900"/>
              <a:buFont typeface="Trebuchet MS"/>
              <a:buNone/>
              <a:defRPr sz="900">
                <a:solidFill>
                  <a:schemeClr val="accent1"/>
                </a:solidFill>
                <a:latin typeface="Trebuchet MS"/>
                <a:ea typeface="Trebuchet MS"/>
                <a:cs typeface="Trebuchet MS"/>
                <a:sym typeface="Trebuchet MS"/>
              </a:defRPr>
            </a:lvl1pPr>
            <a:lvl2pPr marL="0" lvl="1" indent="0" algn="r">
              <a:buClr>
                <a:schemeClr val="accent1"/>
              </a:buClr>
              <a:buSzPts val="900"/>
              <a:buFont typeface="Trebuchet MS"/>
              <a:buNone/>
              <a:defRPr sz="900">
                <a:solidFill>
                  <a:schemeClr val="accent1"/>
                </a:solidFill>
                <a:latin typeface="Trebuchet MS"/>
                <a:ea typeface="Trebuchet MS"/>
                <a:cs typeface="Trebuchet MS"/>
                <a:sym typeface="Trebuchet MS"/>
              </a:defRPr>
            </a:lvl2pPr>
            <a:lvl3pPr marL="0" lvl="2" indent="0" algn="r">
              <a:buClr>
                <a:schemeClr val="accent1"/>
              </a:buClr>
              <a:buSzPts val="900"/>
              <a:buFont typeface="Trebuchet MS"/>
              <a:buNone/>
              <a:defRPr sz="900">
                <a:solidFill>
                  <a:schemeClr val="accent1"/>
                </a:solidFill>
                <a:latin typeface="Trebuchet MS"/>
                <a:ea typeface="Trebuchet MS"/>
                <a:cs typeface="Trebuchet MS"/>
                <a:sym typeface="Trebuchet MS"/>
              </a:defRPr>
            </a:lvl3pPr>
            <a:lvl4pPr marL="0" lvl="3" indent="0" algn="r">
              <a:buClr>
                <a:schemeClr val="accent1"/>
              </a:buClr>
              <a:buSzPts val="900"/>
              <a:buFont typeface="Trebuchet MS"/>
              <a:buNone/>
              <a:defRPr sz="900">
                <a:solidFill>
                  <a:schemeClr val="accent1"/>
                </a:solidFill>
                <a:latin typeface="Trebuchet MS"/>
                <a:ea typeface="Trebuchet MS"/>
                <a:cs typeface="Trebuchet MS"/>
                <a:sym typeface="Trebuchet MS"/>
              </a:defRPr>
            </a:lvl4pPr>
            <a:lvl5pPr marL="0" lvl="4" indent="0" algn="r">
              <a:buClr>
                <a:schemeClr val="accent1"/>
              </a:buClr>
              <a:buSzPts val="900"/>
              <a:buFont typeface="Trebuchet MS"/>
              <a:buNone/>
              <a:defRPr sz="900">
                <a:solidFill>
                  <a:schemeClr val="accent1"/>
                </a:solidFill>
                <a:latin typeface="Trebuchet MS"/>
                <a:ea typeface="Trebuchet MS"/>
                <a:cs typeface="Trebuchet MS"/>
                <a:sym typeface="Trebuchet MS"/>
              </a:defRPr>
            </a:lvl5pPr>
            <a:lvl6pPr marL="0" lvl="5" indent="0" algn="r">
              <a:buClr>
                <a:schemeClr val="accent1"/>
              </a:buClr>
              <a:buSzPts val="900"/>
              <a:buFont typeface="Trebuchet MS"/>
              <a:buNone/>
              <a:defRPr sz="900">
                <a:solidFill>
                  <a:schemeClr val="accent1"/>
                </a:solidFill>
                <a:latin typeface="Trebuchet MS"/>
                <a:ea typeface="Trebuchet MS"/>
                <a:cs typeface="Trebuchet MS"/>
                <a:sym typeface="Trebuchet MS"/>
              </a:defRPr>
            </a:lvl6pPr>
            <a:lvl7pPr marL="0" lvl="6" indent="0" algn="r">
              <a:buClr>
                <a:schemeClr val="accent1"/>
              </a:buClr>
              <a:buSzPts val="900"/>
              <a:buFont typeface="Trebuchet MS"/>
              <a:buNone/>
              <a:defRPr sz="900">
                <a:solidFill>
                  <a:schemeClr val="accent1"/>
                </a:solidFill>
                <a:latin typeface="Trebuchet MS"/>
                <a:ea typeface="Trebuchet MS"/>
                <a:cs typeface="Trebuchet MS"/>
                <a:sym typeface="Trebuchet MS"/>
              </a:defRPr>
            </a:lvl7pPr>
            <a:lvl8pPr marL="0" lvl="7" indent="0" algn="r">
              <a:buClr>
                <a:schemeClr val="accent1"/>
              </a:buClr>
              <a:buSzPts val="900"/>
              <a:buFont typeface="Trebuchet MS"/>
              <a:buNone/>
              <a:defRPr sz="900">
                <a:solidFill>
                  <a:schemeClr val="accent1"/>
                </a:solidFill>
                <a:latin typeface="Trebuchet MS"/>
                <a:ea typeface="Trebuchet MS"/>
                <a:cs typeface="Trebuchet MS"/>
                <a:sym typeface="Trebuchet MS"/>
              </a:defRPr>
            </a:lvl8pPr>
            <a:lvl9pPr marL="0" lvl="8" indent="0" algn="r">
              <a:buClr>
                <a:schemeClr val="accent1"/>
              </a:buClr>
              <a:buSzPts val="900"/>
              <a:buFont typeface="Trebuchet MS"/>
              <a:buNone/>
              <a:defRPr sz="900">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53"/>
        <p:cNvGrpSpPr/>
        <p:nvPr/>
      </p:nvGrpSpPr>
      <p:grpSpPr>
        <a:xfrm>
          <a:off x="0" y="0"/>
          <a:ext cx="0" cy="0"/>
          <a:chOff x="0" y="0"/>
          <a:chExt cx="0" cy="0"/>
        </a:xfrm>
      </p:grpSpPr>
      <p:sp>
        <p:nvSpPr>
          <p:cNvPr id="54" name="Google Shape;54;p41"/>
          <p:cNvSpPr txBox="1">
            <a:spLocks noGrp="1"/>
          </p:cNvSpPr>
          <p:nvPr>
            <p:ph type="title"/>
          </p:nvPr>
        </p:nvSpPr>
        <p:spPr>
          <a:xfrm>
            <a:off x="677335" y="2700867"/>
            <a:ext cx="8596668" cy="1826581"/>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4000"/>
              <a:buFont typeface="Trebuchet MS"/>
              <a:buNone/>
              <a:defRPr sz="4000" b="0" cap="none"/>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5" name="Google Shape;55;p41"/>
          <p:cNvSpPr txBox="1">
            <a:spLocks noGrp="1"/>
          </p:cNvSpPr>
          <p:nvPr>
            <p:ph type="body" idx="1"/>
          </p:nvPr>
        </p:nvSpPr>
        <p:spPr>
          <a:xfrm>
            <a:off x="677335" y="4527448"/>
            <a:ext cx="8596668" cy="860400"/>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600"/>
              <a:buNone/>
              <a:defRPr sz="2000">
                <a:solidFill>
                  <a:srgbClr val="7F7F7F"/>
                </a:solidFill>
              </a:defRPr>
            </a:lvl1pPr>
            <a:lvl2pPr marL="914400" lvl="1" indent="-228600" algn="l">
              <a:spcBef>
                <a:spcPts val="1000"/>
              </a:spcBef>
              <a:spcAft>
                <a:spcPts val="0"/>
              </a:spcAft>
              <a:buSzPts val="1440"/>
              <a:buNone/>
              <a:defRPr sz="1800">
                <a:solidFill>
                  <a:srgbClr val="888888"/>
                </a:solidFill>
              </a:defRPr>
            </a:lvl2pPr>
            <a:lvl3pPr marL="1371600" lvl="2" indent="-228600" algn="l">
              <a:spcBef>
                <a:spcPts val="1000"/>
              </a:spcBef>
              <a:spcAft>
                <a:spcPts val="0"/>
              </a:spcAft>
              <a:buSzPts val="1280"/>
              <a:buNone/>
              <a:defRPr sz="1600">
                <a:solidFill>
                  <a:srgbClr val="888888"/>
                </a:solidFill>
              </a:defRPr>
            </a:lvl3pPr>
            <a:lvl4pPr marL="1828800" lvl="3" indent="-228600" algn="l">
              <a:spcBef>
                <a:spcPts val="1000"/>
              </a:spcBef>
              <a:spcAft>
                <a:spcPts val="0"/>
              </a:spcAft>
              <a:buSzPts val="1120"/>
              <a:buNone/>
              <a:defRPr sz="1400">
                <a:solidFill>
                  <a:srgbClr val="888888"/>
                </a:solidFill>
              </a:defRPr>
            </a:lvl4pPr>
            <a:lvl5pPr marL="2286000" lvl="4" indent="-228600" algn="l">
              <a:spcBef>
                <a:spcPts val="1000"/>
              </a:spcBef>
              <a:spcAft>
                <a:spcPts val="0"/>
              </a:spcAft>
              <a:buSzPts val="1120"/>
              <a:buNone/>
              <a:defRPr sz="1400">
                <a:solidFill>
                  <a:srgbClr val="888888"/>
                </a:solidFill>
              </a:defRPr>
            </a:lvl5pPr>
            <a:lvl6pPr marL="2743200" lvl="5" indent="-228600" algn="l">
              <a:spcBef>
                <a:spcPts val="1000"/>
              </a:spcBef>
              <a:spcAft>
                <a:spcPts val="0"/>
              </a:spcAft>
              <a:buSzPts val="1120"/>
              <a:buNone/>
              <a:defRPr sz="1400">
                <a:solidFill>
                  <a:srgbClr val="888888"/>
                </a:solidFill>
              </a:defRPr>
            </a:lvl6pPr>
            <a:lvl7pPr marL="3200400" lvl="6" indent="-228600" algn="l">
              <a:spcBef>
                <a:spcPts val="1000"/>
              </a:spcBef>
              <a:spcAft>
                <a:spcPts val="0"/>
              </a:spcAft>
              <a:buSzPts val="1120"/>
              <a:buNone/>
              <a:defRPr sz="1400">
                <a:solidFill>
                  <a:srgbClr val="888888"/>
                </a:solidFill>
              </a:defRPr>
            </a:lvl7pPr>
            <a:lvl8pPr marL="3657600" lvl="7" indent="-228600" algn="l">
              <a:spcBef>
                <a:spcPts val="1000"/>
              </a:spcBef>
              <a:spcAft>
                <a:spcPts val="0"/>
              </a:spcAft>
              <a:buSzPts val="1120"/>
              <a:buNone/>
              <a:defRPr sz="1400">
                <a:solidFill>
                  <a:srgbClr val="888888"/>
                </a:solidFill>
              </a:defRPr>
            </a:lvl8pPr>
            <a:lvl9pPr marL="4114800" lvl="8" indent="-228600" algn="l">
              <a:spcBef>
                <a:spcPts val="1000"/>
              </a:spcBef>
              <a:spcAft>
                <a:spcPts val="0"/>
              </a:spcAft>
              <a:buSzPts val="1120"/>
              <a:buNone/>
              <a:defRPr sz="1400">
                <a:solidFill>
                  <a:srgbClr val="888888"/>
                </a:solidFill>
              </a:defRPr>
            </a:lvl9pPr>
          </a:lstStyle>
          <a:p>
            <a:endParaRPr/>
          </a:p>
        </p:txBody>
      </p:sp>
      <p:sp>
        <p:nvSpPr>
          <p:cNvPr id="56" name="Google Shape;56;p41"/>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41"/>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8" name="Google Shape;58;p41"/>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59"/>
        <p:cNvGrpSpPr/>
        <p:nvPr/>
      </p:nvGrpSpPr>
      <p:grpSpPr>
        <a:xfrm>
          <a:off x="0" y="0"/>
          <a:ext cx="0" cy="0"/>
          <a:chOff x="0" y="0"/>
          <a:chExt cx="0" cy="0"/>
        </a:xfrm>
      </p:grpSpPr>
      <p:sp>
        <p:nvSpPr>
          <p:cNvPr id="60" name="Google Shape;60;p42"/>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1" name="Google Shape;61;p42"/>
          <p:cNvSpPr txBox="1">
            <a:spLocks noGrp="1"/>
          </p:cNvSpPr>
          <p:nvPr>
            <p:ph type="body" idx="1"/>
          </p:nvPr>
        </p:nvSpPr>
        <p:spPr>
          <a:xfrm>
            <a:off x="677334" y="2160589"/>
            <a:ext cx="4184035" cy="3880772"/>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2" name="Google Shape;62;p42"/>
          <p:cNvSpPr txBox="1">
            <a:spLocks noGrp="1"/>
          </p:cNvSpPr>
          <p:nvPr>
            <p:ph type="body" idx="2"/>
          </p:nvPr>
        </p:nvSpPr>
        <p:spPr>
          <a:xfrm>
            <a:off x="5089970" y="2160589"/>
            <a:ext cx="4184034" cy="3880773"/>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63" name="Google Shape;63;p42"/>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42"/>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5" name="Google Shape;65;p42"/>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66"/>
        <p:cNvGrpSpPr/>
        <p:nvPr/>
      </p:nvGrpSpPr>
      <p:grpSpPr>
        <a:xfrm>
          <a:off x="0" y="0"/>
          <a:ext cx="0" cy="0"/>
          <a:chOff x="0" y="0"/>
          <a:chExt cx="0" cy="0"/>
        </a:xfrm>
      </p:grpSpPr>
      <p:sp>
        <p:nvSpPr>
          <p:cNvPr id="67" name="Google Shape;67;p43"/>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3600"/>
              <a:buFont typeface="Trebuchet MS"/>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8" name="Google Shape;68;p43"/>
          <p:cNvSpPr txBox="1">
            <a:spLocks noGrp="1"/>
          </p:cNvSpPr>
          <p:nvPr>
            <p:ph type="body" idx="1"/>
          </p:nvPr>
        </p:nvSpPr>
        <p:spPr>
          <a:xfrm>
            <a:off x="675745" y="2160983"/>
            <a:ext cx="4185623"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69" name="Google Shape;69;p43"/>
          <p:cNvSpPr txBox="1">
            <a:spLocks noGrp="1"/>
          </p:cNvSpPr>
          <p:nvPr>
            <p:ph type="body" idx="2"/>
          </p:nvPr>
        </p:nvSpPr>
        <p:spPr>
          <a:xfrm>
            <a:off x="675745" y="2737245"/>
            <a:ext cx="4185623"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70" name="Google Shape;70;p43"/>
          <p:cNvSpPr txBox="1">
            <a:spLocks noGrp="1"/>
          </p:cNvSpPr>
          <p:nvPr>
            <p:ph type="body" idx="3"/>
          </p:nvPr>
        </p:nvSpPr>
        <p:spPr>
          <a:xfrm>
            <a:off x="5088383" y="2160983"/>
            <a:ext cx="4185618" cy="576262"/>
          </a:xfrm>
          <a:prstGeom prst="rect">
            <a:avLst/>
          </a:prstGeom>
          <a:noFill/>
          <a:ln>
            <a:noFill/>
          </a:ln>
        </p:spPr>
        <p:txBody>
          <a:bodyPr spcFirstLastPara="1" wrap="square" lIns="91425" tIns="45700" rIns="91425" bIns="45700" anchor="b" anchorCtr="0">
            <a:noAutofit/>
          </a:bodyPr>
          <a:lstStyle>
            <a:lvl1pPr marL="457200" lvl="0" indent="-228600" algn="l">
              <a:spcBef>
                <a:spcPts val="1000"/>
              </a:spcBef>
              <a:spcAft>
                <a:spcPts val="0"/>
              </a:spcAft>
              <a:buSzPts val="1920"/>
              <a:buNone/>
              <a:defRPr sz="2400" b="0"/>
            </a:lvl1pPr>
            <a:lvl2pPr marL="914400" lvl="1" indent="-228600" algn="l">
              <a:spcBef>
                <a:spcPts val="1000"/>
              </a:spcBef>
              <a:spcAft>
                <a:spcPts val="0"/>
              </a:spcAft>
              <a:buSzPts val="1600"/>
              <a:buNone/>
              <a:defRPr sz="2000" b="1"/>
            </a:lvl2pPr>
            <a:lvl3pPr marL="1371600" lvl="2" indent="-228600" algn="l">
              <a:spcBef>
                <a:spcPts val="1000"/>
              </a:spcBef>
              <a:spcAft>
                <a:spcPts val="0"/>
              </a:spcAft>
              <a:buSzPts val="1440"/>
              <a:buNone/>
              <a:defRPr sz="1800" b="1"/>
            </a:lvl3pPr>
            <a:lvl4pPr marL="1828800" lvl="3" indent="-228600" algn="l">
              <a:spcBef>
                <a:spcPts val="1000"/>
              </a:spcBef>
              <a:spcAft>
                <a:spcPts val="0"/>
              </a:spcAft>
              <a:buSzPts val="1280"/>
              <a:buNone/>
              <a:defRPr sz="1600" b="1"/>
            </a:lvl4pPr>
            <a:lvl5pPr marL="2286000" lvl="4" indent="-228600" algn="l">
              <a:spcBef>
                <a:spcPts val="1000"/>
              </a:spcBef>
              <a:spcAft>
                <a:spcPts val="0"/>
              </a:spcAft>
              <a:buSzPts val="1280"/>
              <a:buNone/>
              <a:defRPr sz="1600" b="1"/>
            </a:lvl5pPr>
            <a:lvl6pPr marL="2743200" lvl="5" indent="-228600" algn="l">
              <a:spcBef>
                <a:spcPts val="1000"/>
              </a:spcBef>
              <a:spcAft>
                <a:spcPts val="0"/>
              </a:spcAft>
              <a:buSzPts val="1280"/>
              <a:buNone/>
              <a:defRPr sz="1600" b="1"/>
            </a:lvl6pPr>
            <a:lvl7pPr marL="3200400" lvl="6" indent="-228600" algn="l">
              <a:spcBef>
                <a:spcPts val="1000"/>
              </a:spcBef>
              <a:spcAft>
                <a:spcPts val="0"/>
              </a:spcAft>
              <a:buSzPts val="1280"/>
              <a:buNone/>
              <a:defRPr sz="1600" b="1"/>
            </a:lvl7pPr>
            <a:lvl8pPr marL="3657600" lvl="7" indent="-228600" algn="l">
              <a:spcBef>
                <a:spcPts val="1000"/>
              </a:spcBef>
              <a:spcAft>
                <a:spcPts val="0"/>
              </a:spcAft>
              <a:buSzPts val="1280"/>
              <a:buNone/>
              <a:defRPr sz="1600" b="1"/>
            </a:lvl8pPr>
            <a:lvl9pPr marL="4114800" lvl="8" indent="-228600" algn="l">
              <a:spcBef>
                <a:spcPts val="1000"/>
              </a:spcBef>
              <a:spcAft>
                <a:spcPts val="0"/>
              </a:spcAft>
              <a:buSzPts val="1280"/>
              <a:buNone/>
              <a:defRPr sz="1600" b="1"/>
            </a:lvl9pPr>
          </a:lstStyle>
          <a:p>
            <a:endParaRPr/>
          </a:p>
        </p:txBody>
      </p:sp>
      <p:sp>
        <p:nvSpPr>
          <p:cNvPr id="71" name="Google Shape;71;p43"/>
          <p:cNvSpPr txBox="1">
            <a:spLocks noGrp="1"/>
          </p:cNvSpPr>
          <p:nvPr>
            <p:ph type="body" idx="4"/>
          </p:nvPr>
        </p:nvSpPr>
        <p:spPr>
          <a:xfrm>
            <a:off x="5088384" y="2737245"/>
            <a:ext cx="4185617" cy="330411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72" name="Google Shape;72;p43"/>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43"/>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43"/>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75"/>
        <p:cNvGrpSpPr/>
        <p:nvPr/>
      </p:nvGrpSpPr>
      <p:grpSpPr>
        <a:xfrm>
          <a:off x="0" y="0"/>
          <a:ext cx="0" cy="0"/>
          <a:chOff x="0" y="0"/>
          <a:chExt cx="0" cy="0"/>
        </a:xfrm>
      </p:grpSpPr>
      <p:sp>
        <p:nvSpPr>
          <p:cNvPr id="76" name="Google Shape;76;p44"/>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lvl="0" algn="l">
              <a:spcBef>
                <a:spcPts val="0"/>
              </a:spcBef>
              <a:spcAft>
                <a:spcPts val="0"/>
              </a:spcAft>
              <a:buClr>
                <a:schemeClr val="accent1"/>
              </a:buClr>
              <a:buSzPts val="18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44"/>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44"/>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44"/>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80"/>
        <p:cNvGrpSpPr/>
        <p:nvPr/>
      </p:nvGrpSpPr>
      <p:grpSpPr>
        <a:xfrm>
          <a:off x="0" y="0"/>
          <a:ext cx="0" cy="0"/>
          <a:chOff x="0" y="0"/>
          <a:chExt cx="0" cy="0"/>
        </a:xfrm>
      </p:grpSpPr>
      <p:sp>
        <p:nvSpPr>
          <p:cNvPr id="81" name="Google Shape;81;p45"/>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45"/>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45"/>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84"/>
        <p:cNvGrpSpPr/>
        <p:nvPr/>
      </p:nvGrpSpPr>
      <p:grpSpPr>
        <a:xfrm>
          <a:off x="0" y="0"/>
          <a:ext cx="0" cy="0"/>
          <a:chOff x="0" y="0"/>
          <a:chExt cx="0" cy="0"/>
        </a:xfrm>
      </p:grpSpPr>
      <p:sp>
        <p:nvSpPr>
          <p:cNvPr id="85" name="Google Shape;85;p46"/>
          <p:cNvSpPr txBox="1">
            <a:spLocks noGrp="1"/>
          </p:cNvSpPr>
          <p:nvPr>
            <p:ph type="title"/>
          </p:nvPr>
        </p:nvSpPr>
        <p:spPr>
          <a:xfrm>
            <a:off x="677334" y="1498604"/>
            <a:ext cx="3854528" cy="1278466"/>
          </a:xfrm>
          <a:prstGeom prst="rect">
            <a:avLst/>
          </a:prstGeom>
          <a:noFill/>
          <a:ln>
            <a:noFill/>
          </a:ln>
        </p:spPr>
        <p:txBody>
          <a:bodyPr spcFirstLastPara="1" wrap="square" lIns="91425" tIns="45700" rIns="91425" bIns="45700" anchor="b" anchorCtr="0">
            <a:normAutofit/>
          </a:bodyPr>
          <a:lstStyle>
            <a:lvl1pPr lvl="0" algn="l">
              <a:spcBef>
                <a:spcPts val="0"/>
              </a:spcBef>
              <a:spcAft>
                <a:spcPts val="0"/>
              </a:spcAft>
              <a:buClr>
                <a:schemeClr val="accent1"/>
              </a:buClr>
              <a:buSzPts val="2000"/>
              <a:buFont typeface="Trebuchet MS"/>
              <a:buNone/>
              <a:defRPr sz="2000"/>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6" name="Google Shape;86;p46"/>
          <p:cNvSpPr txBox="1">
            <a:spLocks noGrp="1"/>
          </p:cNvSpPr>
          <p:nvPr>
            <p:ph type="body" idx="1"/>
          </p:nvPr>
        </p:nvSpPr>
        <p:spPr>
          <a:xfrm>
            <a:off x="4760461" y="514924"/>
            <a:ext cx="4513541" cy="5526437"/>
          </a:xfrm>
          <a:prstGeom prst="rect">
            <a:avLst/>
          </a:prstGeom>
          <a:noFill/>
          <a:ln>
            <a:noFill/>
          </a:ln>
        </p:spPr>
        <p:txBody>
          <a:bodyPr spcFirstLastPara="1" wrap="square" lIns="91425" tIns="45700" rIns="91425" bIns="45700" anchor="t" anchorCtr="0">
            <a:normAutofit/>
          </a:bodyPr>
          <a:lstStyle>
            <a:lvl1pPr marL="457200" lvl="0" indent="-320040" algn="l">
              <a:spcBef>
                <a:spcPts val="1000"/>
              </a:spcBef>
              <a:spcAft>
                <a:spcPts val="0"/>
              </a:spcAft>
              <a:buSzPts val="1440"/>
              <a:buChar char="►"/>
              <a:defRPr/>
            </a:lvl1pPr>
            <a:lvl2pPr marL="914400" lvl="1" indent="-320040" algn="l">
              <a:spcBef>
                <a:spcPts val="1000"/>
              </a:spcBef>
              <a:spcAft>
                <a:spcPts val="0"/>
              </a:spcAft>
              <a:buSzPts val="1440"/>
              <a:buChar char="►"/>
              <a:defRPr/>
            </a:lvl2pPr>
            <a:lvl3pPr marL="1371600" lvl="2" indent="-320039" algn="l">
              <a:spcBef>
                <a:spcPts val="1000"/>
              </a:spcBef>
              <a:spcAft>
                <a:spcPts val="0"/>
              </a:spcAft>
              <a:buSzPts val="1440"/>
              <a:buChar char="►"/>
              <a:defRPr/>
            </a:lvl3pPr>
            <a:lvl4pPr marL="1828800" lvl="3" indent="-320039" algn="l">
              <a:spcBef>
                <a:spcPts val="1000"/>
              </a:spcBef>
              <a:spcAft>
                <a:spcPts val="0"/>
              </a:spcAft>
              <a:buSzPts val="1440"/>
              <a:buChar char="►"/>
              <a:defRPr/>
            </a:lvl4pPr>
            <a:lvl5pPr marL="2286000" lvl="4" indent="-320039" algn="l">
              <a:spcBef>
                <a:spcPts val="1000"/>
              </a:spcBef>
              <a:spcAft>
                <a:spcPts val="0"/>
              </a:spcAft>
              <a:buSzPts val="1440"/>
              <a:buChar char="►"/>
              <a:defRPr/>
            </a:lvl5pPr>
            <a:lvl6pPr marL="2743200" lvl="5" indent="-320039" algn="l">
              <a:spcBef>
                <a:spcPts val="1000"/>
              </a:spcBef>
              <a:spcAft>
                <a:spcPts val="0"/>
              </a:spcAft>
              <a:buSzPts val="1440"/>
              <a:buChar char="►"/>
              <a:defRPr/>
            </a:lvl6pPr>
            <a:lvl7pPr marL="3200400" lvl="6" indent="-320039" algn="l">
              <a:spcBef>
                <a:spcPts val="1000"/>
              </a:spcBef>
              <a:spcAft>
                <a:spcPts val="0"/>
              </a:spcAft>
              <a:buSzPts val="1440"/>
              <a:buChar char="►"/>
              <a:defRPr/>
            </a:lvl7pPr>
            <a:lvl8pPr marL="3657600" lvl="7" indent="-320040" algn="l">
              <a:spcBef>
                <a:spcPts val="1000"/>
              </a:spcBef>
              <a:spcAft>
                <a:spcPts val="0"/>
              </a:spcAft>
              <a:buSzPts val="1440"/>
              <a:buChar char="►"/>
              <a:defRPr/>
            </a:lvl8pPr>
            <a:lvl9pPr marL="4114800" lvl="8" indent="-320040" algn="l">
              <a:spcBef>
                <a:spcPts val="1000"/>
              </a:spcBef>
              <a:spcAft>
                <a:spcPts val="0"/>
              </a:spcAft>
              <a:buSzPts val="1440"/>
              <a:buChar char="►"/>
              <a:defRPr/>
            </a:lvl9pPr>
          </a:lstStyle>
          <a:p>
            <a:endParaRPr/>
          </a:p>
        </p:txBody>
      </p:sp>
      <p:sp>
        <p:nvSpPr>
          <p:cNvPr id="87" name="Google Shape;87;p46"/>
          <p:cNvSpPr txBox="1">
            <a:spLocks noGrp="1"/>
          </p:cNvSpPr>
          <p:nvPr>
            <p:ph type="body" idx="2"/>
          </p:nvPr>
        </p:nvSpPr>
        <p:spPr>
          <a:xfrm>
            <a:off x="677334" y="2777069"/>
            <a:ext cx="3854528" cy="2584449"/>
          </a:xfrm>
          <a:prstGeom prst="rect">
            <a:avLst/>
          </a:prstGeom>
          <a:noFill/>
          <a:ln>
            <a:noFill/>
          </a:ln>
        </p:spPr>
        <p:txBody>
          <a:bodyPr spcFirstLastPara="1" wrap="square" lIns="91425" tIns="45700" rIns="91425" bIns="45700" anchor="t" anchorCtr="0">
            <a:normAutofit/>
          </a:bodyPr>
          <a:lstStyle>
            <a:lvl1pPr marL="457200" lvl="0" indent="-228600" algn="l">
              <a:spcBef>
                <a:spcPts val="1000"/>
              </a:spcBef>
              <a:spcAft>
                <a:spcPts val="0"/>
              </a:spcAft>
              <a:buSzPts val="1120"/>
              <a:buNone/>
              <a:defRPr sz="1400"/>
            </a:lvl1pPr>
            <a:lvl2pPr marL="914400" lvl="1" indent="-228600" algn="l">
              <a:spcBef>
                <a:spcPts val="1000"/>
              </a:spcBef>
              <a:spcAft>
                <a:spcPts val="0"/>
              </a:spcAft>
              <a:buSzPts val="1120"/>
              <a:buNone/>
              <a:defRPr sz="1400"/>
            </a:lvl2pPr>
            <a:lvl3pPr marL="1371600" lvl="2" indent="-228600" algn="l">
              <a:spcBef>
                <a:spcPts val="1000"/>
              </a:spcBef>
              <a:spcAft>
                <a:spcPts val="0"/>
              </a:spcAft>
              <a:buSzPts val="960"/>
              <a:buNone/>
              <a:defRPr sz="1200"/>
            </a:lvl3pPr>
            <a:lvl4pPr marL="1828800" lvl="3" indent="-228600" algn="l">
              <a:spcBef>
                <a:spcPts val="1000"/>
              </a:spcBef>
              <a:spcAft>
                <a:spcPts val="0"/>
              </a:spcAft>
              <a:buSzPts val="800"/>
              <a:buNone/>
              <a:defRPr sz="1000"/>
            </a:lvl4pPr>
            <a:lvl5pPr marL="2286000" lvl="4" indent="-228600" algn="l">
              <a:spcBef>
                <a:spcPts val="1000"/>
              </a:spcBef>
              <a:spcAft>
                <a:spcPts val="0"/>
              </a:spcAft>
              <a:buSzPts val="800"/>
              <a:buNone/>
              <a:defRPr sz="1000"/>
            </a:lvl5pPr>
            <a:lvl6pPr marL="2743200" lvl="5" indent="-228600" algn="l">
              <a:spcBef>
                <a:spcPts val="1000"/>
              </a:spcBef>
              <a:spcAft>
                <a:spcPts val="0"/>
              </a:spcAft>
              <a:buSzPts val="800"/>
              <a:buNone/>
              <a:defRPr sz="1000"/>
            </a:lvl6pPr>
            <a:lvl7pPr marL="3200400" lvl="6" indent="-228600" algn="l">
              <a:spcBef>
                <a:spcPts val="1000"/>
              </a:spcBef>
              <a:spcAft>
                <a:spcPts val="0"/>
              </a:spcAft>
              <a:buSzPts val="800"/>
              <a:buNone/>
              <a:defRPr sz="1000"/>
            </a:lvl7pPr>
            <a:lvl8pPr marL="3657600" lvl="7" indent="-228600" algn="l">
              <a:spcBef>
                <a:spcPts val="1000"/>
              </a:spcBef>
              <a:spcAft>
                <a:spcPts val="0"/>
              </a:spcAft>
              <a:buSzPts val="800"/>
              <a:buNone/>
              <a:defRPr sz="1000"/>
            </a:lvl8pPr>
            <a:lvl9pPr marL="4114800" lvl="8" indent="-228600" algn="l">
              <a:spcBef>
                <a:spcPts val="1000"/>
              </a:spcBef>
              <a:spcAft>
                <a:spcPts val="0"/>
              </a:spcAft>
              <a:buSzPts val="800"/>
              <a:buNone/>
              <a:defRPr sz="1000"/>
            </a:lvl9pPr>
          </a:lstStyle>
          <a:p>
            <a:endParaRPr/>
          </a:p>
        </p:txBody>
      </p:sp>
      <p:sp>
        <p:nvSpPr>
          <p:cNvPr id="88" name="Google Shape;88;p46"/>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9" name="Google Shape;89;p46"/>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90" name="Google Shape;90;p46"/>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grpSp>
        <p:nvGrpSpPr>
          <p:cNvPr id="10" name="Google Shape;10;p37"/>
          <p:cNvGrpSpPr/>
          <p:nvPr/>
        </p:nvGrpSpPr>
        <p:grpSpPr>
          <a:xfrm>
            <a:off x="0" y="-8467"/>
            <a:ext cx="12192000" cy="6866467"/>
            <a:chOff x="0" y="-8467"/>
            <a:chExt cx="12192000" cy="6866467"/>
          </a:xfrm>
        </p:grpSpPr>
        <p:cxnSp>
          <p:nvCxnSpPr>
            <p:cNvPr id="11" name="Google Shape;11;p37"/>
            <p:cNvCxnSpPr/>
            <p:nvPr/>
          </p:nvCxnSpPr>
          <p:spPr>
            <a:xfrm>
              <a:off x="9371012" y="0"/>
              <a:ext cx="1219200" cy="6858000"/>
            </a:xfrm>
            <a:prstGeom prst="straightConnector1">
              <a:avLst/>
            </a:prstGeom>
            <a:noFill/>
            <a:ln w="9525" cap="flat" cmpd="sng">
              <a:solidFill>
                <a:srgbClr val="BFBFBF"/>
              </a:solidFill>
              <a:prstDash val="solid"/>
              <a:round/>
              <a:headEnd type="none" w="sm" len="sm"/>
              <a:tailEnd type="none" w="sm" len="sm"/>
            </a:ln>
          </p:spPr>
        </p:cxnSp>
        <p:cxnSp>
          <p:nvCxnSpPr>
            <p:cNvPr id="12" name="Google Shape;12;p37"/>
            <p:cNvCxnSpPr/>
            <p:nvPr/>
          </p:nvCxnSpPr>
          <p:spPr>
            <a:xfrm flipH="1">
              <a:off x="7425267" y="3681413"/>
              <a:ext cx="4763558" cy="3176587"/>
            </a:xfrm>
            <a:prstGeom prst="straightConnector1">
              <a:avLst/>
            </a:prstGeom>
            <a:noFill/>
            <a:ln w="9525" cap="flat" cmpd="sng">
              <a:solidFill>
                <a:srgbClr val="D8D8D8"/>
              </a:solidFill>
              <a:prstDash val="solid"/>
              <a:round/>
              <a:headEnd type="none" w="sm" len="sm"/>
              <a:tailEnd type="none" w="sm" len="sm"/>
            </a:ln>
          </p:spPr>
        </p:cxnSp>
        <p:sp>
          <p:nvSpPr>
            <p:cNvPr id="13" name="Google Shape;13;p37"/>
            <p:cNvSpPr/>
            <p:nvPr/>
          </p:nvSpPr>
          <p:spPr>
            <a:xfrm>
              <a:off x="9181476" y="-8467"/>
              <a:ext cx="3007349" cy="6866467"/>
            </a:xfrm>
            <a:custGeom>
              <a:avLst/>
              <a:gdLst/>
              <a:ahLst/>
              <a:cxnLst/>
              <a:rect l="l" t="t" r="r" b="b"/>
              <a:pathLst>
                <a:path w="3007349" h="6866467" extrusionOk="0">
                  <a:moveTo>
                    <a:pt x="2045532" y="0"/>
                  </a:moveTo>
                  <a:lnTo>
                    <a:pt x="3007349" y="0"/>
                  </a:lnTo>
                  <a:lnTo>
                    <a:pt x="3007349" y="6866467"/>
                  </a:lnTo>
                  <a:lnTo>
                    <a:pt x="0" y="6866467"/>
                  </a:lnTo>
                  <a:lnTo>
                    <a:pt x="2045532" y="0"/>
                  </a:lnTo>
                  <a:close/>
                </a:path>
              </a:pathLst>
            </a:custGeom>
            <a:solidFill>
              <a:schemeClr val="accent1">
                <a:alpha val="29803"/>
              </a:schemeClr>
            </a:solidFill>
            <a:ln>
              <a:noFill/>
            </a:ln>
          </p:spPr>
        </p:sp>
        <p:sp>
          <p:nvSpPr>
            <p:cNvPr id="14" name="Google Shape;14;p37"/>
            <p:cNvSpPr/>
            <p:nvPr/>
          </p:nvSpPr>
          <p:spPr>
            <a:xfrm>
              <a:off x="9603442" y="-8467"/>
              <a:ext cx="2588558" cy="6866467"/>
            </a:xfrm>
            <a:custGeom>
              <a:avLst/>
              <a:gdLst/>
              <a:ahLst/>
              <a:cxnLst/>
              <a:rect l="l" t="t" r="r" b="b"/>
              <a:pathLst>
                <a:path w="2573311" h="6866467" extrusionOk="0">
                  <a:moveTo>
                    <a:pt x="0" y="0"/>
                  </a:moveTo>
                  <a:lnTo>
                    <a:pt x="2573311" y="0"/>
                  </a:lnTo>
                  <a:lnTo>
                    <a:pt x="2573311" y="6866467"/>
                  </a:lnTo>
                  <a:lnTo>
                    <a:pt x="1202336" y="6866467"/>
                  </a:lnTo>
                  <a:lnTo>
                    <a:pt x="0" y="0"/>
                  </a:lnTo>
                  <a:close/>
                </a:path>
              </a:pathLst>
            </a:custGeom>
            <a:solidFill>
              <a:schemeClr val="accent1">
                <a:alpha val="20000"/>
              </a:schemeClr>
            </a:solidFill>
            <a:ln>
              <a:noFill/>
            </a:ln>
          </p:spPr>
        </p:sp>
        <p:sp>
          <p:nvSpPr>
            <p:cNvPr id="15" name="Google Shape;15;p37"/>
            <p:cNvSpPr/>
            <p:nvPr/>
          </p:nvSpPr>
          <p:spPr>
            <a:xfrm>
              <a:off x="8932333" y="3048000"/>
              <a:ext cx="3259667" cy="3810000"/>
            </a:xfrm>
            <a:prstGeom prst="triangle">
              <a:avLst>
                <a:gd name="adj" fmla="val 100000"/>
              </a:avLst>
            </a:prstGeom>
            <a:solidFill>
              <a:schemeClr val="accent2">
                <a:alpha val="71764"/>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16" name="Google Shape;16;p37"/>
            <p:cNvSpPr/>
            <p:nvPr/>
          </p:nvSpPr>
          <p:spPr>
            <a:xfrm>
              <a:off x="9334500" y="-8467"/>
              <a:ext cx="2854326" cy="6866467"/>
            </a:xfrm>
            <a:custGeom>
              <a:avLst/>
              <a:gdLst/>
              <a:ahLst/>
              <a:cxnLst/>
              <a:rect l="l" t="t" r="r" b="b"/>
              <a:pathLst>
                <a:path w="2858013" h="6866467" extrusionOk="0">
                  <a:moveTo>
                    <a:pt x="0" y="0"/>
                  </a:moveTo>
                  <a:lnTo>
                    <a:pt x="2858013" y="0"/>
                  </a:lnTo>
                  <a:lnTo>
                    <a:pt x="2858013" y="6866467"/>
                  </a:lnTo>
                  <a:lnTo>
                    <a:pt x="2473942" y="6866467"/>
                  </a:lnTo>
                  <a:lnTo>
                    <a:pt x="0" y="0"/>
                  </a:lnTo>
                  <a:close/>
                </a:path>
              </a:pathLst>
            </a:custGeom>
            <a:solidFill>
              <a:srgbClr val="3F7818">
                <a:alpha val="69803"/>
              </a:srgbClr>
            </a:solidFill>
            <a:ln>
              <a:noFill/>
            </a:ln>
          </p:spPr>
        </p:sp>
        <p:sp>
          <p:nvSpPr>
            <p:cNvPr id="17" name="Google Shape;17;p37"/>
            <p:cNvSpPr/>
            <p:nvPr/>
          </p:nvSpPr>
          <p:spPr>
            <a:xfrm>
              <a:off x="10898730" y="-8467"/>
              <a:ext cx="1290094" cy="6866467"/>
            </a:xfrm>
            <a:custGeom>
              <a:avLst/>
              <a:gdLst/>
              <a:ahLst/>
              <a:cxnLst/>
              <a:rect l="l" t="t" r="r" b="b"/>
              <a:pathLst>
                <a:path w="1290094" h="6858000" extrusionOk="0">
                  <a:moveTo>
                    <a:pt x="1019735" y="0"/>
                  </a:moveTo>
                  <a:lnTo>
                    <a:pt x="1290094" y="0"/>
                  </a:lnTo>
                  <a:lnTo>
                    <a:pt x="1290094" y="6858000"/>
                  </a:lnTo>
                  <a:lnTo>
                    <a:pt x="0" y="6858000"/>
                  </a:lnTo>
                  <a:lnTo>
                    <a:pt x="1019735" y="0"/>
                  </a:lnTo>
                  <a:close/>
                </a:path>
              </a:pathLst>
            </a:custGeom>
            <a:solidFill>
              <a:srgbClr val="BFE471">
                <a:alpha val="69803"/>
              </a:srgbClr>
            </a:solidFill>
            <a:ln>
              <a:noFill/>
            </a:ln>
          </p:spPr>
        </p:sp>
        <p:sp>
          <p:nvSpPr>
            <p:cNvPr id="18" name="Google Shape;18;p37"/>
            <p:cNvSpPr/>
            <p:nvPr/>
          </p:nvSpPr>
          <p:spPr>
            <a:xfrm>
              <a:off x="10938999" y="-8467"/>
              <a:ext cx="1249825" cy="6866467"/>
            </a:xfrm>
            <a:custGeom>
              <a:avLst/>
              <a:gdLst/>
              <a:ahLst/>
              <a:cxnLst/>
              <a:rect l="l" t="t" r="r" b="b"/>
              <a:pathLst>
                <a:path w="1249825" h="6858000" extrusionOk="0">
                  <a:moveTo>
                    <a:pt x="0" y="0"/>
                  </a:moveTo>
                  <a:lnTo>
                    <a:pt x="1249825" y="0"/>
                  </a:lnTo>
                  <a:lnTo>
                    <a:pt x="1249825" y="6858000"/>
                  </a:lnTo>
                  <a:lnTo>
                    <a:pt x="1109382" y="6858000"/>
                  </a:lnTo>
                  <a:lnTo>
                    <a:pt x="0" y="0"/>
                  </a:lnTo>
                  <a:close/>
                </a:path>
              </a:pathLst>
            </a:custGeom>
            <a:solidFill>
              <a:schemeClr val="accent1">
                <a:alpha val="64705"/>
              </a:schemeClr>
            </a:solidFill>
            <a:ln>
              <a:noFill/>
            </a:ln>
          </p:spPr>
        </p:sp>
        <p:sp>
          <p:nvSpPr>
            <p:cNvPr id="19" name="Google Shape;19;p37"/>
            <p:cNvSpPr/>
            <p:nvPr/>
          </p:nvSpPr>
          <p:spPr>
            <a:xfrm>
              <a:off x="10371666" y="3589867"/>
              <a:ext cx="1817159" cy="3268133"/>
            </a:xfrm>
            <a:prstGeom prst="triangle">
              <a:avLst>
                <a:gd name="adj" fmla="val 100000"/>
              </a:avLst>
            </a:prstGeom>
            <a:solidFill>
              <a:schemeClr val="accent1">
                <a:alpha val="80000"/>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20" name="Google Shape;20;p37"/>
            <p:cNvSpPr/>
            <p:nvPr/>
          </p:nvSpPr>
          <p:spPr>
            <a:xfrm>
              <a:off x="0" y="4013200"/>
              <a:ext cx="448733" cy="2844800"/>
            </a:xfrm>
            <a:prstGeom prst="triangle">
              <a:avLst>
                <a:gd name="adj" fmla="val 0"/>
              </a:avLst>
            </a:prstGeom>
            <a:solidFill>
              <a:schemeClr val="accent1">
                <a:alpha val="84705"/>
              </a:schemeClr>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grpSp>
      <p:sp>
        <p:nvSpPr>
          <p:cNvPr id="21" name="Google Shape;21;p37"/>
          <p:cNvSpPr txBox="1">
            <a:spLocks noGrp="1"/>
          </p:cNvSpPr>
          <p:nvPr>
            <p:ph type="title"/>
          </p:nvPr>
        </p:nvSpPr>
        <p:spPr>
          <a:xfrm>
            <a:off x="677334" y="609600"/>
            <a:ext cx="8596668" cy="1320800"/>
          </a:xfrm>
          <a:prstGeom prst="rect">
            <a:avLst/>
          </a:prstGeom>
          <a:noFill/>
          <a:ln>
            <a:noFill/>
          </a:ln>
        </p:spPr>
        <p:txBody>
          <a:bodyPr spcFirstLastPara="1" wrap="square" lIns="91425" tIns="45700" rIns="91425" bIns="45700" anchor="t" anchorCtr="0">
            <a:normAutofit/>
          </a:bodyPr>
          <a:lstStyle>
            <a:lvl1pPr marR="0" lvl="0" algn="l" rtl="0">
              <a:spcBef>
                <a:spcPts val="0"/>
              </a:spcBef>
              <a:spcAft>
                <a:spcPts val="0"/>
              </a:spcAft>
              <a:buClr>
                <a:schemeClr val="accent1"/>
              </a:buClr>
              <a:buSzPts val="3600"/>
              <a:buFont typeface="Trebuchet MS"/>
              <a:buNone/>
              <a:defRPr sz="3600" b="0" i="0" u="none" strike="noStrike" cap="none">
                <a:solidFill>
                  <a:schemeClr val="accent1"/>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2"/>
                </a:solidFill>
              </a:defRPr>
            </a:lvl2pPr>
            <a:lvl3pPr marR="0" lvl="2" algn="l" rtl="0">
              <a:spcBef>
                <a:spcPts val="0"/>
              </a:spcBef>
              <a:spcAft>
                <a:spcPts val="0"/>
              </a:spcAft>
              <a:buSzPts val="1400"/>
              <a:buNone/>
              <a:defRPr sz="1800" b="0" i="0" u="none" strike="noStrike" cap="none">
                <a:solidFill>
                  <a:schemeClr val="dk2"/>
                </a:solidFill>
              </a:defRPr>
            </a:lvl3pPr>
            <a:lvl4pPr marR="0" lvl="3" algn="l" rtl="0">
              <a:spcBef>
                <a:spcPts val="0"/>
              </a:spcBef>
              <a:spcAft>
                <a:spcPts val="0"/>
              </a:spcAft>
              <a:buSzPts val="1400"/>
              <a:buNone/>
              <a:defRPr sz="1800" b="0" i="0" u="none" strike="noStrike" cap="none">
                <a:solidFill>
                  <a:schemeClr val="dk2"/>
                </a:solidFill>
              </a:defRPr>
            </a:lvl4pPr>
            <a:lvl5pPr marR="0" lvl="4" algn="l" rtl="0">
              <a:spcBef>
                <a:spcPts val="0"/>
              </a:spcBef>
              <a:spcAft>
                <a:spcPts val="0"/>
              </a:spcAft>
              <a:buSzPts val="1400"/>
              <a:buNone/>
              <a:defRPr sz="1800" b="0" i="0" u="none" strike="noStrike" cap="none">
                <a:solidFill>
                  <a:schemeClr val="dk2"/>
                </a:solidFill>
              </a:defRPr>
            </a:lvl5pPr>
            <a:lvl6pPr marR="0" lvl="5" algn="l" rtl="0">
              <a:spcBef>
                <a:spcPts val="0"/>
              </a:spcBef>
              <a:spcAft>
                <a:spcPts val="0"/>
              </a:spcAft>
              <a:buSzPts val="1400"/>
              <a:buNone/>
              <a:defRPr sz="1800" b="0" i="0" u="none" strike="noStrike" cap="none">
                <a:solidFill>
                  <a:schemeClr val="dk2"/>
                </a:solidFill>
              </a:defRPr>
            </a:lvl6pPr>
            <a:lvl7pPr marR="0" lvl="6" algn="l" rtl="0">
              <a:spcBef>
                <a:spcPts val="0"/>
              </a:spcBef>
              <a:spcAft>
                <a:spcPts val="0"/>
              </a:spcAft>
              <a:buSzPts val="1400"/>
              <a:buNone/>
              <a:defRPr sz="1800" b="0" i="0" u="none" strike="noStrike" cap="none">
                <a:solidFill>
                  <a:schemeClr val="dk2"/>
                </a:solidFill>
              </a:defRPr>
            </a:lvl7pPr>
            <a:lvl8pPr marR="0" lvl="7" algn="l" rtl="0">
              <a:spcBef>
                <a:spcPts val="0"/>
              </a:spcBef>
              <a:spcAft>
                <a:spcPts val="0"/>
              </a:spcAft>
              <a:buSzPts val="1400"/>
              <a:buNone/>
              <a:defRPr sz="1800" b="0" i="0" u="none" strike="noStrike" cap="none">
                <a:solidFill>
                  <a:schemeClr val="dk2"/>
                </a:solidFill>
              </a:defRPr>
            </a:lvl8pPr>
            <a:lvl9pPr marR="0" lvl="8" algn="l" rtl="0">
              <a:spcBef>
                <a:spcPts val="0"/>
              </a:spcBef>
              <a:spcAft>
                <a:spcPts val="0"/>
              </a:spcAft>
              <a:buSzPts val="1400"/>
              <a:buNone/>
              <a:defRPr sz="1800" b="0" i="0" u="none" strike="noStrike" cap="none">
                <a:solidFill>
                  <a:schemeClr val="dk2"/>
                </a:solidFill>
              </a:defRPr>
            </a:lvl9pPr>
          </a:lstStyle>
          <a:p>
            <a:endParaRPr/>
          </a:p>
        </p:txBody>
      </p:sp>
      <p:sp>
        <p:nvSpPr>
          <p:cNvPr id="22" name="Google Shape;22;p37"/>
          <p:cNvSpPr txBox="1">
            <a:spLocks noGrp="1"/>
          </p:cNvSpPr>
          <p:nvPr>
            <p:ph type="body" idx="1"/>
          </p:nvPr>
        </p:nvSpPr>
        <p:spPr>
          <a:xfrm>
            <a:off x="677334" y="2160589"/>
            <a:ext cx="8596668" cy="3880773"/>
          </a:xfrm>
          <a:prstGeom prst="rect">
            <a:avLst/>
          </a:prstGeom>
          <a:noFill/>
          <a:ln>
            <a:noFill/>
          </a:ln>
        </p:spPr>
        <p:txBody>
          <a:bodyPr spcFirstLastPara="1" wrap="square" lIns="91425" tIns="45700" rIns="91425" bIns="45700" anchor="t" anchorCtr="0">
            <a:normAutofit/>
          </a:bodyPr>
          <a:lstStyle>
            <a:lvl1pPr marL="457200" marR="0" lvl="0" indent="-320040" algn="l" rtl="0">
              <a:spcBef>
                <a:spcPts val="1000"/>
              </a:spcBef>
              <a:spcAft>
                <a:spcPts val="0"/>
              </a:spcAft>
              <a:buClr>
                <a:schemeClr val="accent1"/>
              </a:buClr>
              <a:buSzPts val="1440"/>
              <a:buFont typeface="Noto Sans Symbols"/>
              <a:buChar char="►"/>
              <a:defRPr sz="1800" b="0" i="0" u="none" strike="noStrike" cap="none">
                <a:solidFill>
                  <a:srgbClr val="3F3F3F"/>
                </a:solidFill>
                <a:latin typeface="Trebuchet MS"/>
                <a:ea typeface="Trebuchet MS"/>
                <a:cs typeface="Trebuchet MS"/>
                <a:sym typeface="Trebuchet MS"/>
              </a:defRPr>
            </a:lvl1pPr>
            <a:lvl2pPr marL="914400" marR="0" lvl="1" indent="-309880" algn="l" rtl="0">
              <a:spcBef>
                <a:spcPts val="1000"/>
              </a:spcBef>
              <a:spcAft>
                <a:spcPts val="0"/>
              </a:spcAft>
              <a:buClr>
                <a:schemeClr val="accent1"/>
              </a:buClr>
              <a:buSzPts val="1280"/>
              <a:buFont typeface="Noto Sans Symbols"/>
              <a:buChar char="►"/>
              <a:defRPr sz="1600" b="0" i="0" u="none" strike="noStrike" cap="none">
                <a:solidFill>
                  <a:srgbClr val="3F3F3F"/>
                </a:solidFill>
                <a:latin typeface="Trebuchet MS"/>
                <a:ea typeface="Trebuchet MS"/>
                <a:cs typeface="Trebuchet MS"/>
                <a:sym typeface="Trebuchet MS"/>
              </a:defRPr>
            </a:lvl2pPr>
            <a:lvl3pPr marL="1371600" marR="0" lvl="2" indent="-299719" algn="l" rtl="0">
              <a:spcBef>
                <a:spcPts val="1000"/>
              </a:spcBef>
              <a:spcAft>
                <a:spcPts val="0"/>
              </a:spcAft>
              <a:buClr>
                <a:schemeClr val="accent1"/>
              </a:buClr>
              <a:buSzPts val="1120"/>
              <a:buFont typeface="Noto Sans Symbols"/>
              <a:buChar char="►"/>
              <a:defRPr sz="1400" b="0" i="0" u="none" strike="noStrike" cap="none">
                <a:solidFill>
                  <a:srgbClr val="3F3F3F"/>
                </a:solidFill>
                <a:latin typeface="Trebuchet MS"/>
                <a:ea typeface="Trebuchet MS"/>
                <a:cs typeface="Trebuchet MS"/>
                <a:sym typeface="Trebuchet MS"/>
              </a:defRPr>
            </a:lvl3pPr>
            <a:lvl4pPr marL="1828800" marR="0" lvl="3"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4pPr>
            <a:lvl5pPr marL="2286000" marR="0" lvl="4"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5pPr>
            <a:lvl6pPr marL="2743200" marR="0" lvl="5"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6pPr>
            <a:lvl7pPr marL="3200400" marR="0" lvl="6" indent="-289560"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7pPr>
            <a:lvl8pPr marL="3657600" marR="0" lvl="7"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8pPr>
            <a:lvl9pPr marL="4114800" marR="0" lvl="8" indent="-289559" algn="l" rtl="0">
              <a:spcBef>
                <a:spcPts val="1000"/>
              </a:spcBef>
              <a:spcAft>
                <a:spcPts val="0"/>
              </a:spcAft>
              <a:buClr>
                <a:schemeClr val="accent1"/>
              </a:buClr>
              <a:buSzPts val="960"/>
              <a:buFont typeface="Noto Sans Symbols"/>
              <a:buChar char="►"/>
              <a:defRPr sz="1200" b="0" i="0" u="none" strike="noStrike" cap="none">
                <a:solidFill>
                  <a:srgbClr val="3F3F3F"/>
                </a:solidFill>
                <a:latin typeface="Trebuchet MS"/>
                <a:ea typeface="Trebuchet MS"/>
                <a:cs typeface="Trebuchet MS"/>
                <a:sym typeface="Trebuchet MS"/>
              </a:defRPr>
            </a:lvl9pPr>
          </a:lstStyle>
          <a:p>
            <a:endParaRPr/>
          </a:p>
        </p:txBody>
      </p:sp>
      <p:sp>
        <p:nvSpPr>
          <p:cNvPr id="23" name="Google Shape;23;p37"/>
          <p:cNvSpPr txBox="1">
            <a:spLocks noGrp="1"/>
          </p:cNvSpPr>
          <p:nvPr>
            <p:ph type="dt" idx="10"/>
          </p:nvPr>
        </p:nvSpPr>
        <p:spPr>
          <a:xfrm>
            <a:off x="7205133" y="6041362"/>
            <a:ext cx="911939" cy="365125"/>
          </a:xfrm>
          <a:prstGeom prst="rect">
            <a:avLst/>
          </a:prstGeom>
          <a:noFill/>
          <a:ln>
            <a:noFill/>
          </a:ln>
        </p:spPr>
        <p:txBody>
          <a:bodyPr spcFirstLastPara="1" wrap="square" lIns="91425" tIns="45700" rIns="91425" bIns="45700" anchor="ctr" anchorCtr="0">
            <a:noAutofit/>
          </a:bodyPr>
          <a:lstStyle>
            <a:lvl1pPr marR="0" lvl="0" algn="r"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4" name="Google Shape;24;p37"/>
          <p:cNvSpPr txBox="1">
            <a:spLocks noGrp="1"/>
          </p:cNvSpPr>
          <p:nvPr>
            <p:ph type="ftr" idx="11"/>
          </p:nvPr>
        </p:nvSpPr>
        <p:spPr>
          <a:xfrm>
            <a:off x="677334" y="6041362"/>
            <a:ext cx="6297612"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00" b="0" i="0" u="none" strike="noStrike" cap="none">
                <a:solidFill>
                  <a:srgbClr val="888888"/>
                </a:solidFill>
                <a:latin typeface="Trebuchet MS"/>
                <a:ea typeface="Trebuchet MS"/>
                <a:cs typeface="Trebuchet MS"/>
                <a:sym typeface="Trebuchet MS"/>
              </a:defRPr>
            </a:lvl1pPr>
            <a:lvl2pPr marR="0" lvl="1"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2pPr>
            <a:lvl3pPr marR="0" lvl="2"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3pPr>
            <a:lvl4pPr marR="0" lvl="3"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4pPr>
            <a:lvl5pPr marR="0" lvl="4"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5pPr>
            <a:lvl6pPr marR="0" lvl="5"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6pPr>
            <a:lvl7pPr marR="0" lvl="6"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7pPr>
            <a:lvl8pPr marR="0" lvl="7"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8pPr>
            <a:lvl9pPr marR="0" lvl="8" algn="l" rtl="0">
              <a:spcBef>
                <a:spcPts val="0"/>
              </a:spcBef>
              <a:spcAft>
                <a:spcPts val="0"/>
              </a:spcAft>
              <a:buSzPts val="1400"/>
              <a:buNone/>
              <a:defRPr sz="1800" b="0" i="0" u="none" strike="noStrike" cap="none">
                <a:solidFill>
                  <a:schemeClr val="dk1"/>
                </a:solidFill>
                <a:latin typeface="Trebuchet MS"/>
                <a:ea typeface="Trebuchet MS"/>
                <a:cs typeface="Trebuchet MS"/>
                <a:sym typeface="Trebuchet MS"/>
              </a:defRPr>
            </a:lvl9pPr>
          </a:lstStyle>
          <a:p>
            <a:endParaRPr/>
          </a:p>
        </p:txBody>
      </p:sp>
      <p:sp>
        <p:nvSpPr>
          <p:cNvPr id="25" name="Google Shape;25;p37"/>
          <p:cNvSpPr txBox="1">
            <a:spLocks noGrp="1"/>
          </p:cNvSpPr>
          <p:nvPr>
            <p:ph type="sldNum" idx="12"/>
          </p:nvPr>
        </p:nvSpPr>
        <p:spPr>
          <a:xfrm>
            <a:off x="8590663" y="6041362"/>
            <a:ext cx="683339"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00" b="0" i="0" u="none" strike="noStrike" cap="none">
                <a:solidFill>
                  <a:schemeClr val="accent1"/>
                </a:solidFill>
                <a:latin typeface="Trebuchet MS"/>
                <a:ea typeface="Trebuchet MS"/>
                <a:cs typeface="Trebuchet MS"/>
                <a:sym typeface="Trebuchet MS"/>
              </a:defRPr>
            </a:lvl1pPr>
            <a:lvl2pPr marL="0" marR="0" lvl="1" indent="0" algn="r" rtl="0">
              <a:spcBef>
                <a:spcPts val="0"/>
              </a:spcBef>
              <a:buNone/>
              <a:defRPr sz="900" b="0" i="0" u="none" strike="noStrike" cap="none">
                <a:solidFill>
                  <a:schemeClr val="accent1"/>
                </a:solidFill>
                <a:latin typeface="Trebuchet MS"/>
                <a:ea typeface="Trebuchet MS"/>
                <a:cs typeface="Trebuchet MS"/>
                <a:sym typeface="Trebuchet MS"/>
              </a:defRPr>
            </a:lvl2pPr>
            <a:lvl3pPr marL="0" marR="0" lvl="2" indent="0" algn="r" rtl="0">
              <a:spcBef>
                <a:spcPts val="0"/>
              </a:spcBef>
              <a:buNone/>
              <a:defRPr sz="900" b="0" i="0" u="none" strike="noStrike" cap="none">
                <a:solidFill>
                  <a:schemeClr val="accent1"/>
                </a:solidFill>
                <a:latin typeface="Trebuchet MS"/>
                <a:ea typeface="Trebuchet MS"/>
                <a:cs typeface="Trebuchet MS"/>
                <a:sym typeface="Trebuchet MS"/>
              </a:defRPr>
            </a:lvl3pPr>
            <a:lvl4pPr marL="0" marR="0" lvl="3" indent="0" algn="r" rtl="0">
              <a:spcBef>
                <a:spcPts val="0"/>
              </a:spcBef>
              <a:buNone/>
              <a:defRPr sz="900" b="0" i="0" u="none" strike="noStrike" cap="none">
                <a:solidFill>
                  <a:schemeClr val="accent1"/>
                </a:solidFill>
                <a:latin typeface="Trebuchet MS"/>
                <a:ea typeface="Trebuchet MS"/>
                <a:cs typeface="Trebuchet MS"/>
                <a:sym typeface="Trebuchet MS"/>
              </a:defRPr>
            </a:lvl4pPr>
            <a:lvl5pPr marL="0" marR="0" lvl="4" indent="0" algn="r" rtl="0">
              <a:spcBef>
                <a:spcPts val="0"/>
              </a:spcBef>
              <a:buNone/>
              <a:defRPr sz="900" b="0" i="0" u="none" strike="noStrike" cap="none">
                <a:solidFill>
                  <a:schemeClr val="accent1"/>
                </a:solidFill>
                <a:latin typeface="Trebuchet MS"/>
                <a:ea typeface="Trebuchet MS"/>
                <a:cs typeface="Trebuchet MS"/>
                <a:sym typeface="Trebuchet MS"/>
              </a:defRPr>
            </a:lvl5pPr>
            <a:lvl6pPr marL="0" marR="0" lvl="5" indent="0" algn="r" rtl="0">
              <a:spcBef>
                <a:spcPts val="0"/>
              </a:spcBef>
              <a:buNone/>
              <a:defRPr sz="900" b="0" i="0" u="none" strike="noStrike" cap="none">
                <a:solidFill>
                  <a:schemeClr val="accent1"/>
                </a:solidFill>
                <a:latin typeface="Trebuchet MS"/>
                <a:ea typeface="Trebuchet MS"/>
                <a:cs typeface="Trebuchet MS"/>
                <a:sym typeface="Trebuchet MS"/>
              </a:defRPr>
            </a:lvl6pPr>
            <a:lvl7pPr marL="0" marR="0" lvl="6" indent="0" algn="r" rtl="0">
              <a:spcBef>
                <a:spcPts val="0"/>
              </a:spcBef>
              <a:buNone/>
              <a:defRPr sz="900" b="0" i="0" u="none" strike="noStrike" cap="none">
                <a:solidFill>
                  <a:schemeClr val="accent1"/>
                </a:solidFill>
                <a:latin typeface="Trebuchet MS"/>
                <a:ea typeface="Trebuchet MS"/>
                <a:cs typeface="Trebuchet MS"/>
                <a:sym typeface="Trebuchet MS"/>
              </a:defRPr>
            </a:lvl7pPr>
            <a:lvl8pPr marL="0" marR="0" lvl="7" indent="0" algn="r" rtl="0">
              <a:spcBef>
                <a:spcPts val="0"/>
              </a:spcBef>
              <a:buNone/>
              <a:defRPr sz="900" b="0" i="0" u="none" strike="noStrike" cap="none">
                <a:solidFill>
                  <a:schemeClr val="accent1"/>
                </a:solidFill>
                <a:latin typeface="Trebuchet MS"/>
                <a:ea typeface="Trebuchet MS"/>
                <a:cs typeface="Trebuchet MS"/>
                <a:sym typeface="Trebuchet MS"/>
              </a:defRPr>
            </a:lvl8pPr>
            <a:lvl9pPr marL="0" marR="0" lvl="8" indent="0" algn="r" rtl="0">
              <a:spcBef>
                <a:spcPts val="0"/>
              </a:spcBef>
              <a:buNone/>
              <a:defRPr sz="900" b="0" i="0" u="none" strike="noStrike" cap="none">
                <a:solidFill>
                  <a:schemeClr val="accent1"/>
                </a:solidFill>
                <a:latin typeface="Trebuchet MS"/>
                <a:ea typeface="Trebuchet MS"/>
                <a:cs typeface="Trebuchet MS"/>
                <a:sym typeface="Trebuchet MS"/>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1"/>
          <p:cNvSpPr txBox="1"/>
          <p:nvPr/>
        </p:nvSpPr>
        <p:spPr>
          <a:xfrm>
            <a:off x="941696" y="464024"/>
            <a:ext cx="4490113" cy="615553"/>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600" b="1" i="0" u="none" strike="noStrike" cap="none">
                <a:solidFill>
                  <a:schemeClr val="dk1"/>
                </a:solidFill>
                <a:latin typeface="Arial Rounded"/>
                <a:ea typeface="Arial Rounded"/>
                <a:cs typeface="Arial Rounded"/>
                <a:sym typeface="Arial Rounded"/>
              </a:rPr>
              <a:t>TRAINING of CORE  TRAINERS </a:t>
            </a:r>
            <a:endParaRPr/>
          </a:p>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52" name="Google Shape;152;p1"/>
          <p:cNvSpPr txBox="1"/>
          <p:nvPr/>
        </p:nvSpPr>
        <p:spPr>
          <a:xfrm>
            <a:off x="941696" y="1079577"/>
            <a:ext cx="5868537" cy="73866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400" b="1">
                <a:solidFill>
                  <a:schemeClr val="dk1"/>
                </a:solidFill>
                <a:latin typeface="Arial Rounded"/>
                <a:ea typeface="Arial Rounded"/>
                <a:cs typeface="Arial Rounded"/>
                <a:sym typeface="Arial Rounded"/>
              </a:rPr>
              <a:t>CLINICAL PRACTICE GUIDELINES</a:t>
            </a:r>
            <a:endParaRPr/>
          </a:p>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sp>
        <p:nvSpPr>
          <p:cNvPr id="153" name="Google Shape;153;p1"/>
          <p:cNvSpPr txBox="1"/>
          <p:nvPr/>
        </p:nvSpPr>
        <p:spPr>
          <a:xfrm>
            <a:off x="118280" y="2064620"/>
            <a:ext cx="11955440" cy="160043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4000" b="1">
                <a:solidFill>
                  <a:schemeClr val="dk1"/>
                </a:solidFill>
                <a:latin typeface="Arial Rounded"/>
                <a:ea typeface="Arial Rounded"/>
                <a:cs typeface="Arial Rounded"/>
                <a:sym typeface="Arial Rounded"/>
              </a:rPr>
              <a:t>MANAGEMENT of EARLY CHILDHOOD CARIES</a:t>
            </a:r>
            <a:endParaRPr/>
          </a:p>
          <a:p>
            <a:pPr marL="0" marR="0" lvl="0" indent="0" algn="ctr" rtl="0">
              <a:spcBef>
                <a:spcPts val="0"/>
              </a:spcBef>
              <a:spcAft>
                <a:spcPts val="0"/>
              </a:spcAft>
              <a:buNone/>
            </a:pPr>
            <a:r>
              <a:rPr lang="en-US" sz="4000" b="1">
                <a:solidFill>
                  <a:schemeClr val="dk1"/>
                </a:solidFill>
                <a:latin typeface="Arial Rounded"/>
                <a:ea typeface="Arial Rounded"/>
                <a:cs typeface="Arial Rounded"/>
                <a:sym typeface="Arial Rounded"/>
              </a:rPr>
              <a:t>(3</a:t>
            </a:r>
            <a:r>
              <a:rPr lang="en-US" sz="4000" b="1" baseline="30000">
                <a:solidFill>
                  <a:schemeClr val="dk1"/>
                </a:solidFill>
                <a:latin typeface="Arial Rounded"/>
                <a:ea typeface="Arial Rounded"/>
                <a:cs typeface="Arial Rounded"/>
                <a:sym typeface="Arial Rounded"/>
              </a:rPr>
              <a:t>RD</a:t>
            </a:r>
            <a:r>
              <a:rPr lang="en-US" sz="4000" b="1">
                <a:solidFill>
                  <a:schemeClr val="dk1"/>
                </a:solidFill>
                <a:latin typeface="Arial Rounded"/>
                <a:ea typeface="Arial Rounded"/>
                <a:cs typeface="Arial Rounded"/>
                <a:sym typeface="Arial Rounded"/>
              </a:rPr>
              <a:t> EDITION) </a:t>
            </a:r>
            <a:endParaRPr/>
          </a:p>
          <a:p>
            <a:pPr marL="0" marR="0" lvl="0" indent="0" algn="l" rtl="0">
              <a:spcBef>
                <a:spcPts val="0"/>
              </a:spcBef>
              <a:spcAft>
                <a:spcPts val="0"/>
              </a:spcAft>
              <a:buNone/>
            </a:pPr>
            <a:endParaRPr sz="1800">
              <a:solidFill>
                <a:schemeClr val="dk1"/>
              </a:solidFill>
              <a:latin typeface="Trebuchet MS"/>
              <a:ea typeface="Trebuchet MS"/>
              <a:cs typeface="Trebuchet MS"/>
              <a:sym typeface="Trebuchet MS"/>
            </a:endParaRPr>
          </a:p>
        </p:txBody>
      </p:sp>
      <p:pic>
        <p:nvPicPr>
          <p:cNvPr id="154" name="Google Shape;154;p1"/>
          <p:cNvPicPr preferRelativeResize="0"/>
          <p:nvPr/>
        </p:nvPicPr>
        <p:blipFill rotWithShape="1">
          <a:blip r:embed="rId3">
            <a:alphaModFix/>
          </a:blip>
          <a:srcRect/>
          <a:stretch/>
        </p:blipFill>
        <p:spPr>
          <a:xfrm>
            <a:off x="259307" y="4458428"/>
            <a:ext cx="1897039" cy="1897039"/>
          </a:xfrm>
          <a:prstGeom prst="rect">
            <a:avLst/>
          </a:prstGeom>
          <a:noFill/>
          <a:ln>
            <a:noFill/>
          </a:ln>
        </p:spPr>
      </p:pic>
      <p:pic>
        <p:nvPicPr>
          <p:cNvPr id="155" name="Google Shape;155;p1"/>
          <p:cNvPicPr preferRelativeResize="0"/>
          <p:nvPr/>
        </p:nvPicPr>
        <p:blipFill rotWithShape="1">
          <a:blip r:embed="rId4">
            <a:alphaModFix/>
          </a:blip>
          <a:srcRect l="4483" t="8839" r="3523" b="9537"/>
          <a:stretch/>
        </p:blipFill>
        <p:spPr>
          <a:xfrm>
            <a:off x="7895230" y="85792"/>
            <a:ext cx="3937379" cy="1963081"/>
          </a:xfrm>
          <a:prstGeom prst="rect">
            <a:avLst/>
          </a:prstGeom>
          <a:noFill/>
          <a:ln>
            <a:noFill/>
          </a:ln>
        </p:spPr>
      </p:pic>
      <p:sp>
        <p:nvSpPr>
          <p:cNvPr id="156" name="Google Shape;156;p1"/>
          <p:cNvSpPr/>
          <p:nvPr/>
        </p:nvSpPr>
        <p:spPr>
          <a:xfrm>
            <a:off x="2292823" y="3812097"/>
            <a:ext cx="7369791"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Arial"/>
                <a:ea typeface="Arial"/>
                <a:cs typeface="Arial"/>
                <a:sym typeface="Arial"/>
              </a:rPr>
              <a:t> </a:t>
            </a:r>
            <a:endParaRPr sz="1800">
              <a:solidFill>
                <a:schemeClr val="dk1"/>
              </a:solidFill>
              <a:latin typeface="Arial"/>
              <a:ea typeface="Arial"/>
              <a:cs typeface="Arial"/>
              <a:sym typeface="Arial"/>
            </a:endParaRPr>
          </a:p>
        </p:txBody>
      </p:sp>
      <p:sp>
        <p:nvSpPr>
          <p:cNvPr id="157" name="Google Shape;157;p1"/>
          <p:cNvSpPr/>
          <p:nvPr/>
        </p:nvSpPr>
        <p:spPr>
          <a:xfrm>
            <a:off x="2465698" y="3850876"/>
            <a:ext cx="7260600" cy="369300"/>
          </a:xfrm>
          <a:prstGeom prst="rect">
            <a:avLst/>
          </a:prstGeom>
          <a:noFill/>
          <a:ln>
            <a:noFill/>
          </a:ln>
        </p:spPr>
        <p:txBody>
          <a:bodyPr spcFirstLastPara="1" wrap="square" lIns="91425" tIns="45700" rIns="91425" bIns="45700" anchor="t" anchorCtr="0">
            <a:spAutoFit/>
          </a:bodyPr>
          <a:lstStyle/>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Trebuchet MS"/>
                <a:ea typeface="Trebuchet MS"/>
                <a:cs typeface="Trebuchet MS"/>
                <a:sym typeface="Trebuchet MS"/>
              </a:rPr>
              <a:t>Case Discussion 4</a:t>
            </a:r>
            <a:endParaRPr sz="1800">
              <a:solidFill>
                <a:schemeClr val="dk1"/>
              </a:solidFill>
              <a:latin typeface="Trebuchet MS"/>
              <a:ea typeface="Trebuchet MS"/>
              <a:cs typeface="Trebuchet MS"/>
              <a:sym typeface="Trebuchet MS"/>
            </a:endParaRPr>
          </a:p>
        </p:txBody>
      </p:sp>
      <p:pic>
        <p:nvPicPr>
          <p:cNvPr id="158" name="Google Shape;158;p1"/>
          <p:cNvPicPr preferRelativeResize="0"/>
          <p:nvPr/>
        </p:nvPicPr>
        <p:blipFill rotWithShape="1">
          <a:blip r:embed="rId5">
            <a:alphaModFix/>
          </a:blip>
          <a:srcRect/>
          <a:stretch/>
        </p:blipFill>
        <p:spPr>
          <a:xfrm>
            <a:off x="10112991" y="4078150"/>
            <a:ext cx="1719618" cy="2657593"/>
          </a:xfrm>
          <a:prstGeom prst="rect">
            <a:avLst/>
          </a:prstGeom>
          <a:noFill/>
          <a:ln w="76200" cap="flat" cmpd="sng">
            <a:solidFill>
              <a:srgbClr val="486112"/>
            </a:solidFill>
            <a:prstDash val="solid"/>
            <a:round/>
            <a:headEnd type="none" w="sm" len="sm"/>
            <a:tailEnd type="none" w="sm" len="sm"/>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210"/>
        <p:cNvGrpSpPr/>
        <p:nvPr/>
      </p:nvGrpSpPr>
      <p:grpSpPr>
        <a:xfrm>
          <a:off x="0" y="0"/>
          <a:ext cx="0" cy="0"/>
          <a:chOff x="0" y="0"/>
          <a:chExt cx="0" cy="0"/>
        </a:xfrm>
      </p:grpSpPr>
      <p:sp>
        <p:nvSpPr>
          <p:cNvPr id="211" name="Google Shape;211;p10"/>
          <p:cNvSpPr txBox="1">
            <a:spLocks noGrp="1"/>
          </p:cNvSpPr>
          <p:nvPr>
            <p:ph type="body" idx="1"/>
          </p:nvPr>
        </p:nvSpPr>
        <p:spPr>
          <a:xfrm>
            <a:off x="998325" y="2780925"/>
            <a:ext cx="8420700" cy="1255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2240"/>
              <a:buNone/>
            </a:pPr>
            <a:r>
              <a:rPr lang="en-US" sz="2800">
                <a:solidFill>
                  <a:schemeClr val="dk1"/>
                </a:solidFill>
              </a:rPr>
              <a:t>For this patient, which drug that should you consider for her sedation?</a:t>
            </a:r>
            <a:endParaRPr/>
          </a:p>
        </p:txBody>
      </p:sp>
      <p:sp>
        <p:nvSpPr>
          <p:cNvPr id="212" name="Google Shape;212;p10"/>
          <p:cNvSpPr txBox="1"/>
          <p:nvPr/>
        </p:nvSpPr>
        <p:spPr>
          <a:xfrm>
            <a:off x="4079776" y="1196752"/>
            <a:ext cx="3528392" cy="731168"/>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QUESTION 3</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11"/>
          <p:cNvSpPr txBox="1">
            <a:spLocks noGrp="1"/>
          </p:cNvSpPr>
          <p:nvPr>
            <p:ph type="body" idx="1"/>
          </p:nvPr>
        </p:nvSpPr>
        <p:spPr>
          <a:xfrm>
            <a:off x="3431705" y="2564904"/>
            <a:ext cx="4546800" cy="1556400"/>
          </a:xfrm>
          <a:prstGeom prst="rect">
            <a:avLst/>
          </a:prstGeom>
          <a:noFill/>
          <a:ln>
            <a:noFill/>
          </a:ln>
        </p:spPr>
        <p:txBody>
          <a:bodyPr spcFirstLastPara="1" wrap="square" lIns="91425" tIns="45700" rIns="91425" bIns="45700" anchor="t" anchorCtr="0">
            <a:normAutofit/>
          </a:bodyPr>
          <a:lstStyle/>
          <a:p>
            <a:pPr marL="342900" lvl="0" indent="-342900" algn="l" rtl="0">
              <a:spcBef>
                <a:spcPts val="0"/>
              </a:spcBef>
              <a:spcAft>
                <a:spcPts val="0"/>
              </a:spcAft>
              <a:buSzPts val="2240"/>
              <a:buFont typeface="Noto Sans Symbols"/>
              <a:buChar char="▪"/>
            </a:pPr>
            <a:r>
              <a:rPr lang="en-US" sz="2800">
                <a:solidFill>
                  <a:schemeClr val="dk1"/>
                </a:solidFill>
              </a:rPr>
              <a:t>Oral Midazolam or</a:t>
            </a:r>
            <a:endParaRPr/>
          </a:p>
          <a:p>
            <a:pPr marL="342900" lvl="0" indent="-342900" algn="l" rtl="0">
              <a:spcBef>
                <a:spcPts val="1000"/>
              </a:spcBef>
              <a:spcAft>
                <a:spcPts val="0"/>
              </a:spcAft>
              <a:buSzPts val="2240"/>
              <a:buFont typeface="Noto Sans Symbols"/>
              <a:buChar char="▪"/>
            </a:pPr>
            <a:r>
              <a:rPr lang="en-US" sz="2800">
                <a:solidFill>
                  <a:schemeClr val="dk1"/>
                </a:solidFill>
              </a:rPr>
              <a:t>Nitrous Oxide </a:t>
            </a:r>
            <a:endParaRPr/>
          </a:p>
          <a:p>
            <a:pPr marL="0" lvl="0" indent="0" algn="l" rtl="0">
              <a:spcBef>
                <a:spcPts val="1000"/>
              </a:spcBef>
              <a:spcAft>
                <a:spcPts val="0"/>
              </a:spcAft>
              <a:buSzPts val="2240"/>
              <a:buNone/>
            </a:pPr>
            <a:endParaRPr sz="2800"/>
          </a:p>
          <a:p>
            <a:pPr marL="0" lvl="0" indent="0" algn="l" rtl="0">
              <a:spcBef>
                <a:spcPts val="1000"/>
              </a:spcBef>
              <a:spcAft>
                <a:spcPts val="0"/>
              </a:spcAft>
              <a:buSzPts val="2240"/>
              <a:buNone/>
            </a:pPr>
            <a:endParaRPr sz="2800"/>
          </a:p>
        </p:txBody>
      </p:sp>
      <p:sp>
        <p:nvSpPr>
          <p:cNvPr id="218" name="Google Shape;218;p11"/>
          <p:cNvSpPr txBox="1"/>
          <p:nvPr/>
        </p:nvSpPr>
        <p:spPr>
          <a:xfrm>
            <a:off x="4151785" y="1196752"/>
            <a:ext cx="3734693" cy="657128"/>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ANSWER 3</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12"/>
          <p:cNvSpPr txBox="1">
            <a:spLocks noGrp="1"/>
          </p:cNvSpPr>
          <p:nvPr>
            <p:ph type="body" idx="1"/>
          </p:nvPr>
        </p:nvSpPr>
        <p:spPr>
          <a:xfrm>
            <a:off x="1432350" y="2308125"/>
            <a:ext cx="7624800" cy="16563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2240"/>
              <a:buNone/>
            </a:pPr>
            <a:r>
              <a:rPr lang="en-US" sz="2800" b="1">
                <a:solidFill>
                  <a:schemeClr val="dk1"/>
                </a:solidFill>
              </a:rPr>
              <a:t>N</a:t>
            </a:r>
            <a:r>
              <a:rPr lang="en-US" sz="2800">
                <a:solidFill>
                  <a:schemeClr val="dk1"/>
                </a:solidFill>
              </a:rPr>
              <a:t> attended a follow up appointment 6 months later after extraction of 85 and 63. </a:t>
            </a:r>
            <a:endParaRPr/>
          </a:p>
          <a:p>
            <a:pPr marL="0" lvl="0" indent="0" algn="l" rtl="0">
              <a:spcBef>
                <a:spcPts val="1000"/>
              </a:spcBef>
              <a:spcAft>
                <a:spcPts val="0"/>
              </a:spcAft>
              <a:buSzPts val="2240"/>
              <a:buNone/>
            </a:pPr>
            <a:r>
              <a:rPr lang="en-US" sz="2800">
                <a:solidFill>
                  <a:schemeClr val="dk1"/>
                </a:solidFill>
              </a:rPr>
              <a:t>General spacing was noted in dentition.</a:t>
            </a:r>
            <a:endParaRPr/>
          </a:p>
        </p:txBody>
      </p:sp>
      <p:sp>
        <p:nvSpPr>
          <p:cNvPr id="224" name="Google Shape;224;p12"/>
          <p:cNvSpPr txBox="1"/>
          <p:nvPr/>
        </p:nvSpPr>
        <p:spPr>
          <a:xfrm>
            <a:off x="1490225" y="708950"/>
            <a:ext cx="80010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600">
                <a:solidFill>
                  <a:schemeClr val="accent2"/>
                </a:solidFill>
                <a:latin typeface="Trebuchet MS"/>
                <a:ea typeface="Trebuchet MS"/>
                <a:cs typeface="Trebuchet MS"/>
                <a:sym typeface="Trebuchet MS"/>
              </a:rPr>
              <a:t>And the scenario continues again…</a:t>
            </a:r>
            <a:endParaRPr sz="3600">
              <a:solidFill>
                <a:schemeClr val="accent2"/>
              </a:solidFill>
              <a:latin typeface="Trebuchet MS"/>
              <a:ea typeface="Trebuchet MS"/>
              <a:cs typeface="Trebuchet MS"/>
              <a:sym typeface="Trebuchet MS"/>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29" name="Google Shape;229;p13"/>
          <p:cNvSpPr txBox="1"/>
          <p:nvPr/>
        </p:nvSpPr>
        <p:spPr>
          <a:xfrm>
            <a:off x="1244275" y="2348875"/>
            <a:ext cx="8247000" cy="1340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2240"/>
              <a:buFont typeface="Noto Sans Symbols"/>
              <a:buNone/>
            </a:pPr>
            <a:r>
              <a:rPr lang="en-US" sz="2800">
                <a:solidFill>
                  <a:schemeClr val="dk1"/>
                </a:solidFill>
                <a:latin typeface="Trebuchet MS"/>
                <a:ea typeface="Trebuchet MS"/>
                <a:cs typeface="Trebuchet MS"/>
                <a:sym typeface="Trebuchet MS"/>
              </a:rPr>
              <a:t>a) What could happen to the developing dentition following extractions of 85 and 63?</a:t>
            </a:r>
            <a:endParaRPr sz="2800"/>
          </a:p>
          <a:p>
            <a:pPr marL="0" marR="0" lvl="0" indent="0" algn="l" rtl="0">
              <a:spcBef>
                <a:spcPts val="1000"/>
              </a:spcBef>
              <a:spcAft>
                <a:spcPts val="0"/>
              </a:spcAft>
              <a:buClr>
                <a:schemeClr val="accent1"/>
              </a:buClr>
              <a:buSzPts val="2240"/>
              <a:buFont typeface="Noto Sans Symbols"/>
              <a:buNone/>
            </a:pPr>
            <a:endParaRPr sz="2800">
              <a:solidFill>
                <a:schemeClr val="dk1"/>
              </a:solidFill>
              <a:latin typeface="Trebuchet MS"/>
              <a:ea typeface="Trebuchet MS"/>
              <a:cs typeface="Trebuchet MS"/>
              <a:sym typeface="Trebuchet MS"/>
            </a:endParaRPr>
          </a:p>
          <a:p>
            <a:pPr marL="0" marR="0" lvl="0" indent="0" algn="l" rtl="0">
              <a:spcBef>
                <a:spcPts val="1000"/>
              </a:spcBef>
              <a:spcAft>
                <a:spcPts val="0"/>
              </a:spcAft>
              <a:buClr>
                <a:schemeClr val="accent1"/>
              </a:buClr>
              <a:buSzPts val="1440"/>
              <a:buFont typeface="Noto Sans Symbols"/>
              <a:buNone/>
            </a:pPr>
            <a:endParaRPr sz="2800">
              <a:solidFill>
                <a:srgbClr val="3F3F3F"/>
              </a:solidFill>
              <a:latin typeface="Trebuchet MS"/>
              <a:ea typeface="Trebuchet MS"/>
              <a:cs typeface="Trebuchet MS"/>
              <a:sym typeface="Trebuchet MS"/>
            </a:endParaRPr>
          </a:p>
        </p:txBody>
      </p:sp>
      <p:sp>
        <p:nvSpPr>
          <p:cNvPr id="230" name="Google Shape;230;p13"/>
          <p:cNvSpPr txBox="1"/>
          <p:nvPr/>
        </p:nvSpPr>
        <p:spPr>
          <a:xfrm>
            <a:off x="3775584" y="1038603"/>
            <a:ext cx="3528300" cy="73110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QUESTION 4</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234"/>
        <p:cNvGrpSpPr/>
        <p:nvPr/>
      </p:nvGrpSpPr>
      <p:grpSpPr>
        <a:xfrm>
          <a:off x="0" y="0"/>
          <a:ext cx="0" cy="0"/>
          <a:chOff x="0" y="0"/>
          <a:chExt cx="0" cy="0"/>
        </a:xfrm>
      </p:grpSpPr>
      <p:sp>
        <p:nvSpPr>
          <p:cNvPr id="235" name="Google Shape;235;p14"/>
          <p:cNvSpPr txBox="1">
            <a:spLocks noGrp="1"/>
          </p:cNvSpPr>
          <p:nvPr>
            <p:ph type="body" idx="1"/>
          </p:nvPr>
        </p:nvSpPr>
        <p:spPr>
          <a:xfrm>
            <a:off x="2126851" y="2636900"/>
            <a:ext cx="6641100" cy="980400"/>
          </a:xfrm>
          <a:prstGeom prst="rect">
            <a:avLst/>
          </a:prstGeom>
          <a:noFill/>
          <a:ln>
            <a:noFill/>
          </a:ln>
        </p:spPr>
        <p:txBody>
          <a:bodyPr spcFirstLastPara="1" wrap="square" lIns="91425" tIns="45700" rIns="91425" bIns="45700" anchor="t" anchorCtr="0">
            <a:normAutofit fontScale="92500" lnSpcReduction="20000"/>
          </a:bodyPr>
          <a:lstStyle/>
          <a:p>
            <a:pPr marL="342900" lvl="0" indent="-342900" algn="l" rtl="0">
              <a:spcBef>
                <a:spcPts val="0"/>
              </a:spcBef>
              <a:spcAft>
                <a:spcPts val="0"/>
              </a:spcAft>
              <a:buSzPct val="80000"/>
              <a:buFont typeface="Noto Sans Symbols"/>
              <a:buChar char="▪"/>
            </a:pPr>
            <a:r>
              <a:rPr lang="en-US" sz="3200">
                <a:solidFill>
                  <a:schemeClr val="dk1"/>
                </a:solidFill>
              </a:rPr>
              <a:t>Extraction of 63: Midline shift</a:t>
            </a:r>
            <a:endParaRPr/>
          </a:p>
          <a:p>
            <a:pPr marL="342900" lvl="0" indent="-342900" algn="l" rtl="0">
              <a:spcBef>
                <a:spcPts val="1000"/>
              </a:spcBef>
              <a:spcAft>
                <a:spcPts val="0"/>
              </a:spcAft>
              <a:buSzPct val="80000"/>
              <a:buFont typeface="Noto Sans Symbols"/>
              <a:buChar char="▪"/>
            </a:pPr>
            <a:r>
              <a:rPr lang="en-US" sz="3200">
                <a:solidFill>
                  <a:schemeClr val="dk1"/>
                </a:solidFill>
              </a:rPr>
              <a:t>Extraction of 85: Mesial shift of 46</a:t>
            </a:r>
            <a:endParaRPr/>
          </a:p>
        </p:txBody>
      </p:sp>
      <p:sp>
        <p:nvSpPr>
          <p:cNvPr id="236" name="Google Shape;236;p14"/>
          <p:cNvSpPr txBox="1"/>
          <p:nvPr/>
        </p:nvSpPr>
        <p:spPr>
          <a:xfrm>
            <a:off x="3935751" y="980725"/>
            <a:ext cx="3327300" cy="65700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ANSWER 4 (a)</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15"/>
          <p:cNvSpPr txBox="1"/>
          <p:nvPr/>
        </p:nvSpPr>
        <p:spPr>
          <a:xfrm>
            <a:off x="3654253" y="1126429"/>
            <a:ext cx="3528300" cy="73110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QUESTION 4</a:t>
            </a:r>
            <a:endParaRPr/>
          </a:p>
        </p:txBody>
      </p:sp>
      <p:sp>
        <p:nvSpPr>
          <p:cNvPr id="242" name="Google Shape;242;p15"/>
          <p:cNvSpPr txBox="1"/>
          <p:nvPr/>
        </p:nvSpPr>
        <p:spPr>
          <a:xfrm>
            <a:off x="1077850" y="2378150"/>
            <a:ext cx="8681100" cy="115200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accent1"/>
              </a:buClr>
              <a:buSzPts val="2240"/>
              <a:buFont typeface="Noto Sans Symbols"/>
              <a:buNone/>
            </a:pPr>
            <a:r>
              <a:rPr lang="en-US" sz="2800">
                <a:solidFill>
                  <a:schemeClr val="dk1"/>
                </a:solidFill>
                <a:latin typeface="Trebuchet MS"/>
                <a:ea typeface="Trebuchet MS"/>
                <a:cs typeface="Trebuchet MS"/>
                <a:sym typeface="Trebuchet MS"/>
              </a:rPr>
              <a:t>b) What is balancing and compensating extraction ? </a:t>
            </a:r>
            <a:endParaRPr/>
          </a:p>
          <a:p>
            <a:pPr marL="342900" marR="0" lvl="0" indent="-251459" algn="l" rtl="0">
              <a:spcBef>
                <a:spcPts val="1000"/>
              </a:spcBef>
              <a:spcAft>
                <a:spcPts val="0"/>
              </a:spcAft>
              <a:buClr>
                <a:schemeClr val="accent1"/>
              </a:buClr>
              <a:buSzPts val="1440"/>
              <a:buFont typeface="Noto Sans Symbols"/>
              <a:buNone/>
            </a:pPr>
            <a:endParaRPr sz="1800">
              <a:solidFill>
                <a:srgbClr val="3F3F3F"/>
              </a:solidFill>
              <a:latin typeface="Trebuchet MS"/>
              <a:ea typeface="Trebuchet MS"/>
              <a:cs typeface="Trebuchet MS"/>
              <a:sym typeface="Trebuchet M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16"/>
          <p:cNvSpPr txBox="1">
            <a:spLocks noGrp="1"/>
          </p:cNvSpPr>
          <p:nvPr>
            <p:ph type="body" idx="1"/>
          </p:nvPr>
        </p:nvSpPr>
        <p:spPr>
          <a:xfrm>
            <a:off x="737900" y="2147300"/>
            <a:ext cx="8898000" cy="32403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920"/>
              <a:buNone/>
            </a:pPr>
            <a:r>
              <a:rPr lang="en-US" sz="2800">
                <a:solidFill>
                  <a:schemeClr val="dk1"/>
                </a:solidFill>
              </a:rPr>
              <a:t>1. </a:t>
            </a:r>
            <a:r>
              <a:rPr lang="en-US" sz="2800" b="1">
                <a:solidFill>
                  <a:schemeClr val="dk1"/>
                </a:solidFill>
              </a:rPr>
              <a:t>Balancing extraction </a:t>
            </a:r>
            <a:r>
              <a:rPr lang="en-US" sz="2800">
                <a:solidFill>
                  <a:schemeClr val="dk1"/>
                </a:solidFill>
              </a:rPr>
              <a:t>: The removal of a tooth from the opposite side of the same arch, designed to minimise centreline shift.</a:t>
            </a:r>
            <a:endParaRPr sz="2800"/>
          </a:p>
          <a:p>
            <a:pPr marL="0" lvl="0" indent="0" algn="l" rtl="0">
              <a:spcBef>
                <a:spcPts val="1000"/>
              </a:spcBef>
              <a:spcAft>
                <a:spcPts val="0"/>
              </a:spcAft>
              <a:buSzPts val="1920"/>
              <a:buNone/>
            </a:pPr>
            <a:endParaRPr sz="2800">
              <a:solidFill>
                <a:schemeClr val="dk1"/>
              </a:solidFill>
            </a:endParaRPr>
          </a:p>
          <a:p>
            <a:pPr marL="0" lvl="0" indent="0" algn="l" rtl="0">
              <a:spcBef>
                <a:spcPts val="1000"/>
              </a:spcBef>
              <a:spcAft>
                <a:spcPts val="0"/>
              </a:spcAft>
              <a:buSzPts val="1920"/>
              <a:buNone/>
            </a:pPr>
            <a:r>
              <a:rPr lang="en-US" sz="2800" b="1">
                <a:solidFill>
                  <a:schemeClr val="dk1"/>
                </a:solidFill>
              </a:rPr>
              <a:t>2. Compensating extraction</a:t>
            </a:r>
            <a:r>
              <a:rPr lang="en-US" sz="2800">
                <a:solidFill>
                  <a:schemeClr val="dk1"/>
                </a:solidFill>
              </a:rPr>
              <a:t>: The removal of a tooth from the opposing quadrant to the enforced extraction.</a:t>
            </a:r>
            <a:endParaRPr sz="2800"/>
          </a:p>
          <a:p>
            <a:pPr marL="0" lvl="0" indent="0" algn="l" rtl="0">
              <a:spcBef>
                <a:spcPts val="1000"/>
              </a:spcBef>
              <a:spcAft>
                <a:spcPts val="0"/>
              </a:spcAft>
              <a:buSzPts val="960"/>
              <a:buNone/>
            </a:pPr>
            <a:r>
              <a:rPr lang="en-US" sz="1200"/>
              <a:t> </a:t>
            </a:r>
            <a:endParaRPr sz="1200"/>
          </a:p>
          <a:p>
            <a:pPr marL="0" lvl="0" indent="0" algn="l" rtl="0">
              <a:spcBef>
                <a:spcPts val="1000"/>
              </a:spcBef>
              <a:spcAft>
                <a:spcPts val="0"/>
              </a:spcAft>
              <a:buSzPts val="960"/>
              <a:buNone/>
            </a:pPr>
            <a:endParaRPr sz="1200"/>
          </a:p>
        </p:txBody>
      </p:sp>
      <p:sp>
        <p:nvSpPr>
          <p:cNvPr id="248" name="Google Shape;248;p16"/>
          <p:cNvSpPr txBox="1"/>
          <p:nvPr/>
        </p:nvSpPr>
        <p:spPr>
          <a:xfrm>
            <a:off x="3431705" y="980728"/>
            <a:ext cx="3734693" cy="657128"/>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ANSWER 4 (b)</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sp>
        <p:nvSpPr>
          <p:cNvPr id="253" name="Google Shape;253;p17"/>
          <p:cNvSpPr txBox="1">
            <a:spLocks noGrp="1"/>
          </p:cNvSpPr>
          <p:nvPr>
            <p:ph type="body" idx="1"/>
          </p:nvPr>
        </p:nvSpPr>
        <p:spPr>
          <a:xfrm>
            <a:off x="2063552" y="2276872"/>
            <a:ext cx="6840760" cy="1584176"/>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2240"/>
              <a:buNone/>
            </a:pPr>
            <a:r>
              <a:rPr lang="en-US" sz="2800">
                <a:solidFill>
                  <a:schemeClr val="dk1"/>
                </a:solidFill>
              </a:rPr>
              <a:t>c) Would you consider compensating and balancing extraction for 85 and 63? </a:t>
            </a:r>
            <a:endParaRPr sz="2800"/>
          </a:p>
          <a:p>
            <a:pPr marL="0" lvl="0" indent="0" algn="l" rtl="0">
              <a:spcBef>
                <a:spcPts val="1000"/>
              </a:spcBef>
              <a:spcAft>
                <a:spcPts val="0"/>
              </a:spcAft>
              <a:buSzPts val="2240"/>
              <a:buNone/>
            </a:pPr>
            <a:r>
              <a:rPr lang="en-US" sz="2800">
                <a:solidFill>
                  <a:schemeClr val="dk1"/>
                </a:solidFill>
              </a:rPr>
              <a:t>Give the reasons</a:t>
            </a:r>
            <a:endParaRPr sz="2800"/>
          </a:p>
          <a:p>
            <a:pPr marL="0" lvl="0" indent="0" algn="l" rtl="0">
              <a:spcBef>
                <a:spcPts val="1000"/>
              </a:spcBef>
              <a:spcAft>
                <a:spcPts val="0"/>
              </a:spcAft>
              <a:buSzPts val="1440"/>
              <a:buNone/>
            </a:pPr>
            <a:endParaRPr/>
          </a:p>
        </p:txBody>
      </p:sp>
      <p:sp>
        <p:nvSpPr>
          <p:cNvPr id="254" name="Google Shape;254;p17"/>
          <p:cNvSpPr txBox="1"/>
          <p:nvPr/>
        </p:nvSpPr>
        <p:spPr>
          <a:xfrm>
            <a:off x="3662200" y="880450"/>
            <a:ext cx="3253800" cy="73110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QUESTION 4</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58"/>
        <p:cNvGrpSpPr/>
        <p:nvPr/>
      </p:nvGrpSpPr>
      <p:grpSpPr>
        <a:xfrm>
          <a:off x="0" y="0"/>
          <a:ext cx="0" cy="0"/>
          <a:chOff x="0" y="0"/>
          <a:chExt cx="0" cy="0"/>
        </a:xfrm>
      </p:grpSpPr>
      <p:sp>
        <p:nvSpPr>
          <p:cNvPr id="259" name="Google Shape;259;p18"/>
          <p:cNvSpPr txBox="1">
            <a:spLocks noGrp="1"/>
          </p:cNvSpPr>
          <p:nvPr>
            <p:ph type="body" idx="1"/>
          </p:nvPr>
        </p:nvSpPr>
        <p:spPr>
          <a:xfrm>
            <a:off x="593200" y="1637850"/>
            <a:ext cx="9462300" cy="4383600"/>
          </a:xfrm>
          <a:prstGeom prst="rect">
            <a:avLst/>
          </a:prstGeom>
          <a:noFill/>
          <a:ln>
            <a:noFill/>
          </a:ln>
        </p:spPr>
        <p:txBody>
          <a:bodyPr spcFirstLastPara="1" wrap="square" lIns="91425" tIns="45700" rIns="91425" bIns="45700" anchor="t" anchorCtr="0">
            <a:noAutofit/>
          </a:bodyPr>
          <a:lstStyle/>
          <a:p>
            <a:pPr marL="342900" lvl="0" indent="-402590" algn="l" rtl="0">
              <a:spcBef>
                <a:spcPts val="0"/>
              </a:spcBef>
              <a:spcAft>
                <a:spcPts val="0"/>
              </a:spcAft>
              <a:buSzPts val="2700"/>
              <a:buFont typeface="Noto Sans Symbols"/>
              <a:buChar char="▪"/>
            </a:pPr>
            <a:r>
              <a:rPr lang="en-US" sz="2700" b="1">
                <a:solidFill>
                  <a:schemeClr val="dk1"/>
                </a:solidFill>
              </a:rPr>
              <a:t>85 Balancing Xn </a:t>
            </a:r>
            <a:r>
              <a:rPr lang="en-US" sz="2700">
                <a:solidFill>
                  <a:schemeClr val="dk1"/>
                </a:solidFill>
              </a:rPr>
              <a:t>: No (not indicated for posterior teeth because it gives no effect on the midline)</a:t>
            </a:r>
            <a:endParaRPr sz="2700"/>
          </a:p>
          <a:p>
            <a:pPr marL="342900" lvl="0" indent="-402590" algn="l" rtl="0">
              <a:spcBef>
                <a:spcPts val="1000"/>
              </a:spcBef>
              <a:spcAft>
                <a:spcPts val="0"/>
              </a:spcAft>
              <a:buSzPts val="2700"/>
              <a:buFont typeface="Noto Sans Symbols"/>
              <a:buChar char="▪"/>
            </a:pPr>
            <a:r>
              <a:rPr lang="en-US" sz="2700" b="1">
                <a:solidFill>
                  <a:schemeClr val="dk1"/>
                </a:solidFill>
              </a:rPr>
              <a:t>85 Compensating Xn </a:t>
            </a:r>
            <a:r>
              <a:rPr lang="en-US" sz="2700">
                <a:solidFill>
                  <a:schemeClr val="dk1"/>
                </a:solidFill>
              </a:rPr>
              <a:t>: Never considered in primary teeth</a:t>
            </a:r>
            <a:endParaRPr sz="2700">
              <a:solidFill>
                <a:schemeClr val="dk1"/>
              </a:solidFill>
            </a:endParaRPr>
          </a:p>
          <a:p>
            <a:pPr marL="342900" lvl="0" indent="0" algn="l" rtl="0">
              <a:spcBef>
                <a:spcPts val="1000"/>
              </a:spcBef>
              <a:spcAft>
                <a:spcPts val="0"/>
              </a:spcAft>
              <a:buNone/>
            </a:pPr>
            <a:endParaRPr sz="2800">
              <a:solidFill>
                <a:schemeClr val="dk1"/>
              </a:solidFill>
            </a:endParaRPr>
          </a:p>
          <a:p>
            <a:pPr marL="342900" lvl="0" indent="-402590" algn="l" rtl="0">
              <a:spcBef>
                <a:spcPts val="1000"/>
              </a:spcBef>
              <a:spcAft>
                <a:spcPts val="0"/>
              </a:spcAft>
              <a:buSzPts val="2700"/>
              <a:buFont typeface="Noto Sans Symbols"/>
              <a:buChar char="▪"/>
            </a:pPr>
            <a:r>
              <a:rPr lang="en-US" sz="2700" b="1">
                <a:solidFill>
                  <a:schemeClr val="dk1"/>
                </a:solidFill>
              </a:rPr>
              <a:t>63 Balancing Xn </a:t>
            </a:r>
            <a:r>
              <a:rPr lang="en-US" sz="2700">
                <a:solidFill>
                  <a:schemeClr val="dk1"/>
                </a:solidFill>
              </a:rPr>
              <a:t>: </a:t>
            </a:r>
            <a:endParaRPr sz="2700"/>
          </a:p>
          <a:p>
            <a:pPr marL="742950" lvl="1" indent="-355600" algn="l" rtl="0">
              <a:spcBef>
                <a:spcPts val="1000"/>
              </a:spcBef>
              <a:spcAft>
                <a:spcPts val="0"/>
              </a:spcAft>
              <a:buSzPts val="2700"/>
              <a:buFont typeface="Noto Sans Symbols"/>
              <a:buChar char="▪"/>
            </a:pPr>
            <a:r>
              <a:rPr lang="en-US" sz="2700">
                <a:solidFill>
                  <a:schemeClr val="dk1"/>
                </a:solidFill>
              </a:rPr>
              <a:t>If no centerline shift; do not balance</a:t>
            </a:r>
            <a:endParaRPr sz="2700"/>
          </a:p>
          <a:p>
            <a:pPr marL="742950" lvl="1" indent="-355600" algn="l" rtl="0">
              <a:spcBef>
                <a:spcPts val="1000"/>
              </a:spcBef>
              <a:spcAft>
                <a:spcPts val="0"/>
              </a:spcAft>
              <a:buSzPts val="2700"/>
              <a:buFont typeface="Noto Sans Symbols"/>
              <a:buChar char="▪"/>
            </a:pPr>
            <a:r>
              <a:rPr lang="en-US" sz="2700">
                <a:solidFill>
                  <a:schemeClr val="dk1"/>
                </a:solidFill>
              </a:rPr>
              <a:t>If there is a centerline shift; Monitor for tooth movement and seek orthodontic assessment</a:t>
            </a:r>
            <a:endParaRPr sz="2700"/>
          </a:p>
          <a:p>
            <a:pPr marL="342900" lvl="0" indent="-402590" algn="l" rtl="0">
              <a:spcBef>
                <a:spcPts val="1000"/>
              </a:spcBef>
              <a:spcAft>
                <a:spcPts val="0"/>
              </a:spcAft>
              <a:buSzPts val="2700"/>
              <a:buFont typeface="Noto Sans Symbols"/>
              <a:buChar char="▪"/>
            </a:pPr>
            <a:r>
              <a:rPr lang="en-US" sz="2700" b="1">
                <a:solidFill>
                  <a:schemeClr val="dk1"/>
                </a:solidFill>
              </a:rPr>
              <a:t>63 Compensating Xn </a:t>
            </a:r>
            <a:r>
              <a:rPr lang="en-US" sz="2700">
                <a:solidFill>
                  <a:schemeClr val="dk1"/>
                </a:solidFill>
              </a:rPr>
              <a:t>: Never considered in primary teeth</a:t>
            </a:r>
            <a:endParaRPr sz="2700"/>
          </a:p>
        </p:txBody>
      </p:sp>
      <p:sp>
        <p:nvSpPr>
          <p:cNvPr id="260" name="Google Shape;260;p18"/>
          <p:cNvSpPr txBox="1"/>
          <p:nvPr/>
        </p:nvSpPr>
        <p:spPr>
          <a:xfrm>
            <a:off x="3791745" y="620688"/>
            <a:ext cx="3734693" cy="657128"/>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ANSWER 4 (c)</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64"/>
        <p:cNvGrpSpPr/>
        <p:nvPr/>
      </p:nvGrpSpPr>
      <p:grpSpPr>
        <a:xfrm>
          <a:off x="0" y="0"/>
          <a:ext cx="0" cy="0"/>
          <a:chOff x="0" y="0"/>
          <a:chExt cx="0" cy="0"/>
        </a:xfrm>
      </p:grpSpPr>
      <p:sp>
        <p:nvSpPr>
          <p:cNvPr id="265" name="Google Shape;265;p19"/>
          <p:cNvSpPr txBox="1">
            <a:spLocks noGrp="1"/>
          </p:cNvSpPr>
          <p:nvPr>
            <p:ph type="title"/>
          </p:nvPr>
        </p:nvSpPr>
        <p:spPr>
          <a:xfrm>
            <a:off x="2073275" y="107575"/>
            <a:ext cx="6593400" cy="9084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3600"/>
              <a:buFont typeface="Trebuchet MS"/>
              <a:buNone/>
            </a:pPr>
            <a:r>
              <a:rPr lang="en-US" b="1">
                <a:solidFill>
                  <a:schemeClr val="dk1"/>
                </a:solidFill>
              </a:rPr>
              <a:t>Explanation on Answer 4 (c)</a:t>
            </a:r>
            <a:endParaRPr/>
          </a:p>
        </p:txBody>
      </p:sp>
      <p:sp>
        <p:nvSpPr>
          <p:cNvPr id="266" name="Google Shape;266;p19"/>
          <p:cNvSpPr txBox="1">
            <a:spLocks noGrp="1"/>
          </p:cNvSpPr>
          <p:nvPr>
            <p:ph type="body" idx="1"/>
          </p:nvPr>
        </p:nvSpPr>
        <p:spPr>
          <a:xfrm>
            <a:off x="708950" y="941150"/>
            <a:ext cx="9216300" cy="55695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1920"/>
              <a:buNone/>
            </a:pPr>
            <a:r>
              <a:rPr lang="en-US" sz="2200" u="sng">
                <a:solidFill>
                  <a:schemeClr val="dk1"/>
                </a:solidFill>
              </a:rPr>
              <a:t>Loss of primary canines and first molars  </a:t>
            </a:r>
            <a:endParaRPr sz="2200"/>
          </a:p>
          <a:p>
            <a:pPr marL="0" lvl="0" indent="0" algn="l" rtl="0">
              <a:spcBef>
                <a:spcPts val="1000"/>
              </a:spcBef>
              <a:spcAft>
                <a:spcPts val="0"/>
              </a:spcAft>
              <a:buSzPts val="1920"/>
              <a:buNone/>
            </a:pPr>
            <a:r>
              <a:rPr lang="en-US" sz="2200">
                <a:solidFill>
                  <a:schemeClr val="dk1"/>
                </a:solidFill>
              </a:rPr>
              <a:t>Early loss of a primary canine in all but spaced dentitions is likely to have most effect on centrelines. The more crowded the dentition, the more the need for balance.</a:t>
            </a:r>
            <a:endParaRPr sz="2200"/>
          </a:p>
          <a:p>
            <a:pPr marL="0" lvl="0" indent="0" algn="l" rtl="0">
              <a:spcBef>
                <a:spcPts val="1000"/>
              </a:spcBef>
              <a:spcAft>
                <a:spcPts val="0"/>
              </a:spcAft>
              <a:buSzPts val="1920"/>
              <a:buNone/>
            </a:pPr>
            <a:r>
              <a:rPr lang="en-US" sz="2200">
                <a:solidFill>
                  <a:schemeClr val="dk1"/>
                </a:solidFill>
              </a:rPr>
              <a:t/>
            </a:r>
            <a:br>
              <a:rPr lang="en-US" sz="2200">
                <a:solidFill>
                  <a:schemeClr val="dk1"/>
                </a:solidFill>
              </a:rPr>
            </a:br>
            <a:r>
              <a:rPr lang="en-US" sz="2200">
                <a:solidFill>
                  <a:schemeClr val="dk1"/>
                </a:solidFill>
              </a:rPr>
              <a:t>With regard to a primary first molar, a balancing extraction may be needed in a crowded arch. Compensation is not needed. In the event that unbalanced extraction of a primary canine or first molar has already occurred, one of three situations will apply. </a:t>
            </a:r>
            <a:endParaRPr sz="2200"/>
          </a:p>
          <a:p>
            <a:pPr marL="342900" lvl="0" indent="-378968" algn="l" rtl="0">
              <a:spcBef>
                <a:spcPts val="1000"/>
              </a:spcBef>
              <a:spcAft>
                <a:spcPts val="0"/>
              </a:spcAft>
              <a:buSzPts val="2200"/>
              <a:buChar char="►"/>
            </a:pPr>
            <a:r>
              <a:rPr lang="en-US" sz="2200">
                <a:solidFill>
                  <a:schemeClr val="dk1"/>
                </a:solidFill>
              </a:rPr>
              <a:t>No centreline shift. Do not balance. </a:t>
            </a:r>
            <a:endParaRPr sz="2200"/>
          </a:p>
          <a:p>
            <a:pPr marL="342900" lvl="0" indent="-378968" algn="l" rtl="0">
              <a:spcBef>
                <a:spcPts val="1000"/>
              </a:spcBef>
              <a:spcAft>
                <a:spcPts val="0"/>
              </a:spcAft>
              <a:buSzPts val="2200"/>
              <a:buChar char="►"/>
            </a:pPr>
            <a:r>
              <a:rPr lang="en-US" sz="2200">
                <a:solidFill>
                  <a:schemeClr val="dk1"/>
                </a:solidFill>
              </a:rPr>
              <a:t>Centreline shift with complete space closure. Delay balancing until a </a:t>
            </a:r>
            <a:r>
              <a:rPr lang="en-US" sz="2200" b="1">
                <a:solidFill>
                  <a:schemeClr val="dk1"/>
                </a:solidFill>
              </a:rPr>
              <a:t>full orthodontic assessment is made. </a:t>
            </a:r>
            <a:endParaRPr sz="2200"/>
          </a:p>
          <a:p>
            <a:pPr marL="342900" lvl="0" indent="-378968" algn="l" rtl="0">
              <a:spcBef>
                <a:spcPts val="1000"/>
              </a:spcBef>
              <a:spcAft>
                <a:spcPts val="0"/>
              </a:spcAft>
              <a:buSzPts val="2200"/>
              <a:buChar char="►"/>
            </a:pPr>
            <a:r>
              <a:rPr lang="en-US" sz="2200">
                <a:solidFill>
                  <a:schemeClr val="dk1"/>
                </a:solidFill>
              </a:rPr>
              <a:t>Centreline shift with spacing remaining mesial to the extraction site. Monitor to determine whether tooth movement is continuing: if so </a:t>
            </a:r>
            <a:r>
              <a:rPr lang="en-US" sz="2200" b="1">
                <a:solidFill>
                  <a:schemeClr val="dk1"/>
                </a:solidFill>
              </a:rPr>
              <a:t>seek orthodontic advice</a:t>
            </a:r>
            <a:r>
              <a:rPr lang="en-US" sz="2200">
                <a:solidFill>
                  <a:schemeClr val="dk1"/>
                </a:solidFill>
              </a:rPr>
              <a:t>. </a:t>
            </a:r>
            <a:endParaRPr sz="2200"/>
          </a:p>
          <a:p>
            <a:pPr marL="342900" lvl="0" indent="-265176" algn="l" rtl="0">
              <a:spcBef>
                <a:spcPts val="1000"/>
              </a:spcBef>
              <a:spcAft>
                <a:spcPts val="0"/>
              </a:spcAft>
              <a:buSzPts val="1440"/>
              <a:buNone/>
            </a:pPr>
            <a:endParaRPr sz="22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2"/>
          <p:cNvSpPr txBox="1">
            <a:spLocks noGrp="1"/>
          </p:cNvSpPr>
          <p:nvPr>
            <p:ph type="body" idx="1"/>
          </p:nvPr>
        </p:nvSpPr>
        <p:spPr>
          <a:xfrm>
            <a:off x="2063527" y="2117406"/>
            <a:ext cx="6696600" cy="29523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2240"/>
              <a:buNone/>
            </a:pPr>
            <a:r>
              <a:rPr lang="en-US" sz="2800" b="1">
                <a:solidFill>
                  <a:schemeClr val="dk1"/>
                </a:solidFill>
              </a:rPr>
              <a:t>N,</a:t>
            </a:r>
            <a:r>
              <a:rPr lang="en-US" sz="2800">
                <a:solidFill>
                  <a:schemeClr val="dk1"/>
                </a:solidFill>
              </a:rPr>
              <a:t> a 6 year old girl, came to the clinic complaining of persistent pain on 85 following  a non-vital pulp therapy 1 year ago. </a:t>
            </a:r>
            <a:endParaRPr sz="2800"/>
          </a:p>
          <a:p>
            <a:pPr marL="0" lvl="0" indent="0" algn="just" rtl="0">
              <a:spcBef>
                <a:spcPts val="1000"/>
              </a:spcBef>
              <a:spcAft>
                <a:spcPts val="0"/>
              </a:spcAft>
              <a:buSzPts val="1920"/>
              <a:buNone/>
            </a:pPr>
            <a:r>
              <a:rPr lang="en-US" sz="2800">
                <a:solidFill>
                  <a:schemeClr val="dk1"/>
                </a:solidFill>
              </a:rPr>
              <a:t>On examination 63 was also found grossly carious consistent with ICDAS 06. </a:t>
            </a:r>
            <a:endParaRPr sz="2800"/>
          </a:p>
          <a:p>
            <a:pPr marL="0" lvl="0" indent="0" algn="just" rtl="0">
              <a:spcBef>
                <a:spcPts val="1000"/>
              </a:spcBef>
              <a:spcAft>
                <a:spcPts val="0"/>
              </a:spcAft>
              <a:buSzPts val="1920"/>
              <a:buNone/>
            </a:pPr>
            <a:r>
              <a:rPr lang="en-US" sz="2800">
                <a:solidFill>
                  <a:schemeClr val="dk1"/>
                </a:solidFill>
              </a:rPr>
              <a:t>85 and 63 are indicated for extraction.</a:t>
            </a:r>
            <a:endParaRPr sz="2800"/>
          </a:p>
        </p:txBody>
      </p:sp>
      <p:sp>
        <p:nvSpPr>
          <p:cNvPr id="164" name="Google Shape;164;p2"/>
          <p:cNvSpPr txBox="1"/>
          <p:nvPr/>
        </p:nvSpPr>
        <p:spPr>
          <a:xfrm>
            <a:off x="2267752" y="692037"/>
            <a:ext cx="6288300" cy="572700"/>
          </a:xfrm>
          <a:prstGeom prst="rect">
            <a:avLst/>
          </a:prstGeom>
          <a:noFill/>
          <a:ln>
            <a:noFill/>
          </a:ln>
        </p:spPr>
        <p:txBody>
          <a:bodyPr spcFirstLastPara="1" wrap="square" lIns="91425" tIns="91425" rIns="91425" bIns="91425" anchor="t" anchorCtr="0">
            <a:noAutofit/>
          </a:bodyPr>
          <a:lstStyle/>
          <a:p>
            <a:pPr marL="0" marR="0" lvl="0" indent="0" algn="ctr" rtl="0">
              <a:spcBef>
                <a:spcPts val="0"/>
              </a:spcBef>
              <a:spcAft>
                <a:spcPts val="0"/>
              </a:spcAft>
              <a:buClr>
                <a:schemeClr val="dk1"/>
              </a:buClr>
              <a:buSzPts val="4000"/>
              <a:buFont typeface="Trebuchet MS"/>
              <a:buNone/>
            </a:pPr>
            <a:r>
              <a:rPr lang="en-US" sz="4000" b="1">
                <a:solidFill>
                  <a:schemeClr val="dk1"/>
                </a:solidFill>
                <a:latin typeface="Trebuchet MS"/>
                <a:ea typeface="Trebuchet MS"/>
                <a:cs typeface="Trebuchet MS"/>
                <a:sym typeface="Trebuchet MS"/>
              </a:rPr>
              <a:t>CASE STUDY 1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70"/>
        <p:cNvGrpSpPr/>
        <p:nvPr/>
      </p:nvGrpSpPr>
      <p:grpSpPr>
        <a:xfrm>
          <a:off x="0" y="0"/>
          <a:ext cx="0" cy="0"/>
          <a:chOff x="0" y="0"/>
          <a:chExt cx="0" cy="0"/>
        </a:xfrm>
      </p:grpSpPr>
      <p:sp>
        <p:nvSpPr>
          <p:cNvPr id="271" name="Google Shape;271;p20"/>
          <p:cNvSpPr txBox="1">
            <a:spLocks noGrp="1"/>
          </p:cNvSpPr>
          <p:nvPr>
            <p:ph type="body" idx="1"/>
          </p:nvPr>
        </p:nvSpPr>
        <p:spPr>
          <a:xfrm>
            <a:off x="911500" y="2105575"/>
            <a:ext cx="8811300" cy="3305700"/>
          </a:xfrm>
          <a:prstGeom prst="rect">
            <a:avLst/>
          </a:prstGeom>
          <a:noFill/>
          <a:ln>
            <a:noFill/>
          </a:ln>
        </p:spPr>
        <p:txBody>
          <a:bodyPr spcFirstLastPara="1" wrap="square" lIns="91425" tIns="45700" rIns="91425" bIns="45700" anchor="t" anchorCtr="0">
            <a:noAutofit/>
          </a:bodyPr>
          <a:lstStyle/>
          <a:p>
            <a:pPr marL="0" lvl="0" indent="0" algn="just" rtl="0">
              <a:spcBef>
                <a:spcPts val="0"/>
              </a:spcBef>
              <a:spcAft>
                <a:spcPts val="0"/>
              </a:spcAft>
              <a:buSzPts val="1920"/>
              <a:buNone/>
            </a:pPr>
            <a:r>
              <a:rPr lang="en-US" sz="2800">
                <a:solidFill>
                  <a:schemeClr val="dk1"/>
                </a:solidFill>
              </a:rPr>
              <a:t>Premature loss of deciduous teeth increases malocclusion and crowding and leads to space loss and reduce in arch parameter. In such cases, a  space maintainer is designed to maintain the space that was lost due to premature loss of primary teeth. </a:t>
            </a:r>
            <a:endParaRPr sz="2800"/>
          </a:p>
          <a:p>
            <a:pPr marL="0" lvl="0" indent="0" algn="just" rtl="0">
              <a:spcBef>
                <a:spcPts val="1000"/>
              </a:spcBef>
              <a:spcAft>
                <a:spcPts val="0"/>
              </a:spcAft>
              <a:buSzPts val="1920"/>
              <a:buNone/>
            </a:pPr>
            <a:endParaRPr sz="2800">
              <a:solidFill>
                <a:schemeClr val="dk1"/>
              </a:solidFill>
            </a:endParaRPr>
          </a:p>
          <a:p>
            <a:pPr marL="0" lvl="0" indent="0" algn="just" rtl="0">
              <a:spcBef>
                <a:spcPts val="1000"/>
              </a:spcBef>
              <a:spcAft>
                <a:spcPts val="0"/>
              </a:spcAft>
              <a:buSzPts val="1920"/>
              <a:buNone/>
            </a:pPr>
            <a:r>
              <a:rPr lang="en-US" sz="2800">
                <a:solidFill>
                  <a:schemeClr val="dk1"/>
                </a:solidFill>
              </a:rPr>
              <a:t>What are the different type of space maintainers ?</a:t>
            </a:r>
            <a:endParaRPr sz="2800"/>
          </a:p>
        </p:txBody>
      </p:sp>
      <p:sp>
        <p:nvSpPr>
          <p:cNvPr id="272" name="Google Shape;272;p20"/>
          <p:cNvSpPr txBox="1"/>
          <p:nvPr/>
        </p:nvSpPr>
        <p:spPr>
          <a:xfrm>
            <a:off x="4007768" y="836712"/>
            <a:ext cx="3528392" cy="731168"/>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QUESTION 5</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76"/>
        <p:cNvGrpSpPr/>
        <p:nvPr/>
      </p:nvGrpSpPr>
      <p:grpSpPr>
        <a:xfrm>
          <a:off x="0" y="0"/>
          <a:ext cx="0" cy="0"/>
          <a:chOff x="0" y="0"/>
          <a:chExt cx="0" cy="0"/>
        </a:xfrm>
      </p:grpSpPr>
      <p:graphicFrame>
        <p:nvGraphicFramePr>
          <p:cNvPr id="277" name="Google Shape;277;p21"/>
          <p:cNvGraphicFramePr/>
          <p:nvPr/>
        </p:nvGraphicFramePr>
        <p:xfrm>
          <a:off x="2207568" y="1412776"/>
          <a:ext cx="3000000" cy="3000000"/>
        </p:xfrm>
        <a:graphic>
          <a:graphicData uri="http://schemas.openxmlformats.org/drawingml/2006/table">
            <a:tbl>
              <a:tblPr firstRow="1" bandRow="1">
                <a:noFill/>
                <a:tableStyleId>{FEBC1468-79D4-49F1-90E7-54512648D4C4}</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50">
                <a:tc gridSpan="2">
                  <a:txBody>
                    <a:bodyPr/>
                    <a:lstStyle/>
                    <a:p>
                      <a:pPr marL="0" marR="0" lvl="0" indent="0" algn="l" rtl="0">
                        <a:spcBef>
                          <a:spcPts val="0"/>
                        </a:spcBef>
                        <a:spcAft>
                          <a:spcPts val="0"/>
                        </a:spcAft>
                        <a:buNone/>
                      </a:pPr>
                      <a:r>
                        <a:rPr lang="en-US" sz="1800" u="none" strike="noStrike" cap="none"/>
                        <a:t>Different types of space maintainers</a:t>
                      </a:r>
                      <a:endParaRPr sz="1800"/>
                    </a:p>
                  </a:txBody>
                  <a:tcPr marL="91450" marR="91450" marT="45725" marB="45725"/>
                </a:tc>
                <a:tc hMerge="1">
                  <a:txBody>
                    <a:bodyPr/>
                    <a:lstStyle/>
                    <a:p>
                      <a:endParaRPr lang="en-US"/>
                    </a:p>
                  </a:txBody>
                  <a:tcPr/>
                </a:tc>
                <a:extLst>
                  <a:ext uri="{0D108BD9-81ED-4DB2-BD59-A6C34878D82A}">
                    <a16:rowId xmlns:a16="http://schemas.microsoft.com/office/drawing/2014/main" val="10000"/>
                  </a:ext>
                </a:extLst>
              </a:tr>
              <a:tr h="370850">
                <a:tc gridSpan="2">
                  <a:txBody>
                    <a:bodyPr/>
                    <a:lstStyle/>
                    <a:p>
                      <a:pPr marL="0" marR="0" lvl="0" indent="0" algn="ctr" rtl="0">
                        <a:spcBef>
                          <a:spcPts val="0"/>
                        </a:spcBef>
                        <a:spcAft>
                          <a:spcPts val="0"/>
                        </a:spcAft>
                        <a:buNone/>
                      </a:pPr>
                      <a:r>
                        <a:rPr lang="en-US" sz="1800"/>
                        <a:t>Fixed</a:t>
                      </a:r>
                      <a:endParaRPr/>
                    </a:p>
                  </a:txBody>
                  <a:tcPr marL="91450" marR="91450" marT="45725" marB="45725">
                    <a:solidFill>
                      <a:srgbClr val="FF856D"/>
                    </a:solidFill>
                  </a:tcPr>
                </a:tc>
                <a:tc hMerge="1">
                  <a:txBody>
                    <a:bodyPr/>
                    <a:lstStyle/>
                    <a:p>
                      <a:endParaRPr lang="en-US"/>
                    </a:p>
                  </a:txBody>
                  <a:tcPr/>
                </a:tc>
                <a:extLst>
                  <a:ext uri="{0D108BD9-81ED-4DB2-BD59-A6C34878D82A}">
                    <a16:rowId xmlns:a16="http://schemas.microsoft.com/office/drawing/2014/main" val="10001"/>
                  </a:ext>
                </a:extLst>
              </a:tr>
              <a:tr h="370850">
                <a:tc>
                  <a:txBody>
                    <a:bodyPr/>
                    <a:lstStyle/>
                    <a:p>
                      <a:pPr marL="0" marR="0" lvl="0" indent="0" algn="ctr" rtl="0">
                        <a:spcBef>
                          <a:spcPts val="0"/>
                        </a:spcBef>
                        <a:spcAft>
                          <a:spcPts val="0"/>
                        </a:spcAft>
                        <a:buNone/>
                      </a:pPr>
                      <a:r>
                        <a:rPr lang="en-US" sz="1800"/>
                        <a:t>Unilateral</a:t>
                      </a:r>
                      <a:endParaRPr/>
                    </a:p>
                  </a:txBody>
                  <a:tcPr marL="91450" marR="91450" marT="45725" marB="45725"/>
                </a:tc>
                <a:tc>
                  <a:txBody>
                    <a:bodyPr/>
                    <a:lstStyle/>
                    <a:p>
                      <a:pPr marL="0" marR="0" lvl="0" indent="0" algn="ctr" rtl="0">
                        <a:spcBef>
                          <a:spcPts val="0"/>
                        </a:spcBef>
                        <a:spcAft>
                          <a:spcPts val="0"/>
                        </a:spcAft>
                        <a:buNone/>
                      </a:pPr>
                      <a:r>
                        <a:rPr lang="en-US" sz="1800"/>
                        <a:t>Bilateral</a:t>
                      </a:r>
                      <a:endParaRPr/>
                    </a:p>
                  </a:txBody>
                  <a:tcPr marL="91450" marR="91450" marT="45725" marB="45725"/>
                </a:tc>
                <a:extLst>
                  <a:ext uri="{0D108BD9-81ED-4DB2-BD59-A6C34878D82A}">
                    <a16:rowId xmlns:a16="http://schemas.microsoft.com/office/drawing/2014/main" val="10002"/>
                  </a:ext>
                </a:extLst>
              </a:tr>
              <a:tr h="370850">
                <a:tc>
                  <a:txBody>
                    <a:bodyPr/>
                    <a:lstStyle/>
                    <a:p>
                      <a:pPr marL="0" marR="0" lvl="0" indent="0" algn="l" rtl="0">
                        <a:spcBef>
                          <a:spcPts val="0"/>
                        </a:spcBef>
                        <a:spcAft>
                          <a:spcPts val="0"/>
                        </a:spcAft>
                        <a:buNone/>
                      </a:pPr>
                      <a:r>
                        <a:rPr lang="en-US" sz="1800"/>
                        <a:t>Band and loop (B&amp;L)</a:t>
                      </a:r>
                      <a:endParaRPr/>
                    </a:p>
                  </a:txBody>
                  <a:tcPr marL="91450" marR="91450" marT="45725" marB="45725"/>
                </a:tc>
                <a:tc>
                  <a:txBody>
                    <a:bodyPr/>
                    <a:lstStyle/>
                    <a:p>
                      <a:pPr marL="0" marR="0" lvl="0" indent="0" algn="l" rtl="0">
                        <a:spcBef>
                          <a:spcPts val="0"/>
                        </a:spcBef>
                        <a:spcAft>
                          <a:spcPts val="0"/>
                        </a:spcAft>
                        <a:buNone/>
                      </a:pPr>
                      <a:r>
                        <a:rPr lang="en-US" sz="1800"/>
                        <a:t>Nance</a:t>
                      </a:r>
                      <a:endParaRPr/>
                    </a:p>
                  </a:txBody>
                  <a:tcPr marL="91450" marR="91450" marT="45725" marB="45725"/>
                </a:tc>
                <a:extLst>
                  <a:ext uri="{0D108BD9-81ED-4DB2-BD59-A6C34878D82A}">
                    <a16:rowId xmlns:a16="http://schemas.microsoft.com/office/drawing/2014/main" val="10003"/>
                  </a:ext>
                </a:extLst>
              </a:tr>
              <a:tr h="332625">
                <a:tc>
                  <a:txBody>
                    <a:bodyPr/>
                    <a:lstStyle/>
                    <a:p>
                      <a:pPr marL="0" marR="0" lvl="0" indent="0" algn="l" rtl="0">
                        <a:spcBef>
                          <a:spcPts val="0"/>
                        </a:spcBef>
                        <a:spcAft>
                          <a:spcPts val="0"/>
                        </a:spcAft>
                        <a:buNone/>
                      </a:pPr>
                      <a:r>
                        <a:rPr lang="en-US" sz="1800"/>
                        <a:t>Crown and loop (C&amp;L)</a:t>
                      </a:r>
                      <a:endParaRPr/>
                    </a:p>
                  </a:txBody>
                  <a:tcPr marL="91450" marR="91450" marT="45725" marB="45725"/>
                </a:tc>
                <a:tc>
                  <a:txBody>
                    <a:bodyPr/>
                    <a:lstStyle/>
                    <a:p>
                      <a:pPr marL="0" marR="0" lvl="0" indent="0" algn="l" rtl="0">
                        <a:spcBef>
                          <a:spcPts val="0"/>
                        </a:spcBef>
                        <a:spcAft>
                          <a:spcPts val="0"/>
                        </a:spcAft>
                        <a:buNone/>
                      </a:pPr>
                      <a:r>
                        <a:rPr lang="en-US" sz="1800"/>
                        <a:t>Transpalatal arch</a:t>
                      </a:r>
                      <a:endParaRPr/>
                    </a:p>
                  </a:txBody>
                  <a:tcPr marL="91450" marR="91450" marT="45725" marB="45725"/>
                </a:tc>
                <a:extLst>
                  <a:ext uri="{0D108BD9-81ED-4DB2-BD59-A6C34878D82A}">
                    <a16:rowId xmlns:a16="http://schemas.microsoft.com/office/drawing/2014/main" val="10004"/>
                  </a:ext>
                </a:extLst>
              </a:tr>
              <a:tr h="370850">
                <a:tc>
                  <a:txBody>
                    <a:bodyPr/>
                    <a:lstStyle/>
                    <a:p>
                      <a:pPr marL="0" marR="0" lvl="0" indent="0" algn="l" rtl="0">
                        <a:spcBef>
                          <a:spcPts val="0"/>
                        </a:spcBef>
                        <a:spcAft>
                          <a:spcPts val="0"/>
                        </a:spcAft>
                        <a:buNone/>
                      </a:pPr>
                      <a:r>
                        <a:rPr lang="en-US" sz="1800"/>
                        <a:t>Distal end shoe (DES)</a:t>
                      </a:r>
                      <a:endParaRPr/>
                    </a:p>
                  </a:txBody>
                  <a:tcPr marL="91450" marR="91450" marT="45725" marB="45725"/>
                </a:tc>
                <a:tc>
                  <a:txBody>
                    <a:bodyPr/>
                    <a:lstStyle/>
                    <a:p>
                      <a:pPr marL="0" marR="0" lvl="0" indent="0" algn="l" rtl="0">
                        <a:spcBef>
                          <a:spcPts val="0"/>
                        </a:spcBef>
                        <a:spcAft>
                          <a:spcPts val="0"/>
                        </a:spcAft>
                        <a:buNone/>
                      </a:pPr>
                      <a:r>
                        <a:rPr lang="en-US" sz="1800"/>
                        <a:t>Lingual arch</a:t>
                      </a:r>
                      <a:endParaRPr/>
                    </a:p>
                  </a:txBody>
                  <a:tcPr marL="91450" marR="91450" marT="45725" marB="45725"/>
                </a:tc>
                <a:extLst>
                  <a:ext uri="{0D108BD9-81ED-4DB2-BD59-A6C34878D82A}">
                    <a16:rowId xmlns:a16="http://schemas.microsoft.com/office/drawing/2014/main" val="10005"/>
                  </a:ext>
                </a:extLst>
              </a:tr>
              <a:tr h="370850">
                <a:tc>
                  <a:txBody>
                    <a:bodyPr/>
                    <a:lstStyle/>
                    <a:p>
                      <a:pPr marL="0" marR="0" lvl="0" indent="0" algn="l" rtl="0">
                        <a:spcBef>
                          <a:spcPts val="0"/>
                        </a:spcBef>
                        <a:spcAft>
                          <a:spcPts val="0"/>
                        </a:spcAft>
                        <a:buNone/>
                      </a:pPr>
                      <a:r>
                        <a:rPr lang="en-US" sz="1800"/>
                        <a:t>Direct bonded (DB)</a:t>
                      </a:r>
                      <a:endParaRPr/>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6"/>
                  </a:ext>
                </a:extLst>
              </a:tr>
              <a:tr h="370850">
                <a:tc>
                  <a:txBody>
                    <a:bodyPr/>
                    <a:lstStyle/>
                    <a:p>
                      <a:pPr marL="0" marR="0" lvl="0" indent="0" algn="l" rtl="0">
                        <a:spcBef>
                          <a:spcPts val="0"/>
                        </a:spcBef>
                        <a:spcAft>
                          <a:spcPts val="0"/>
                        </a:spcAft>
                        <a:buNone/>
                      </a:pPr>
                      <a:r>
                        <a:rPr lang="en-US" sz="1800"/>
                        <a:t>Glass fiber reinforced composing resin (GFRCR)</a:t>
                      </a:r>
                      <a:endParaRPr sz="1800"/>
                    </a:p>
                  </a:txBody>
                  <a:tcPr marL="91450" marR="91450" marT="45725" marB="45725"/>
                </a:tc>
                <a:tc>
                  <a:txBody>
                    <a:bodyPr/>
                    <a:lstStyle/>
                    <a:p>
                      <a:pPr marL="0" marR="0" lvl="0" indent="0" algn="l" rtl="0">
                        <a:spcBef>
                          <a:spcPts val="0"/>
                        </a:spcBef>
                        <a:spcAft>
                          <a:spcPts val="0"/>
                        </a:spcAft>
                        <a:buNone/>
                      </a:pPr>
                      <a:endParaRPr sz="1800"/>
                    </a:p>
                  </a:txBody>
                  <a:tcPr marL="91450" marR="91450" marT="45725" marB="45725"/>
                </a:tc>
                <a:extLst>
                  <a:ext uri="{0D108BD9-81ED-4DB2-BD59-A6C34878D82A}">
                    <a16:rowId xmlns:a16="http://schemas.microsoft.com/office/drawing/2014/main" val="10007"/>
                  </a:ext>
                </a:extLst>
              </a:tr>
              <a:tr h="370850">
                <a:tc gridSpan="2">
                  <a:txBody>
                    <a:bodyPr/>
                    <a:lstStyle/>
                    <a:p>
                      <a:pPr marL="0" marR="0" lvl="0" indent="0" algn="ctr" rtl="0">
                        <a:spcBef>
                          <a:spcPts val="0"/>
                        </a:spcBef>
                        <a:spcAft>
                          <a:spcPts val="0"/>
                        </a:spcAft>
                        <a:buNone/>
                      </a:pPr>
                      <a:r>
                        <a:rPr lang="en-US" sz="1800"/>
                        <a:t>Removable</a:t>
                      </a:r>
                      <a:endParaRPr/>
                    </a:p>
                  </a:txBody>
                  <a:tcPr marL="91450" marR="91450" marT="45725" marB="45725">
                    <a:solidFill>
                      <a:srgbClr val="FF856D"/>
                    </a:solidFill>
                  </a:tcPr>
                </a:tc>
                <a:tc hMerge="1">
                  <a:txBody>
                    <a:bodyPr/>
                    <a:lstStyle/>
                    <a:p>
                      <a:endParaRPr lang="en-US"/>
                    </a:p>
                  </a:txBody>
                  <a:tcPr/>
                </a:tc>
                <a:extLst>
                  <a:ext uri="{0D108BD9-81ED-4DB2-BD59-A6C34878D82A}">
                    <a16:rowId xmlns:a16="http://schemas.microsoft.com/office/drawing/2014/main" val="10008"/>
                  </a:ext>
                </a:extLst>
              </a:tr>
              <a:tr h="370850">
                <a:tc gridSpan="2">
                  <a:txBody>
                    <a:bodyPr/>
                    <a:lstStyle/>
                    <a:p>
                      <a:pPr marL="0" marR="0" lvl="0" indent="0" algn="l" rtl="0">
                        <a:spcBef>
                          <a:spcPts val="0"/>
                        </a:spcBef>
                        <a:spcAft>
                          <a:spcPts val="0"/>
                        </a:spcAft>
                        <a:buNone/>
                      </a:pPr>
                      <a:r>
                        <a:rPr lang="en-US" sz="1800"/>
                        <a:t>Hawley appliance (modified)</a:t>
                      </a:r>
                      <a:endParaRPr/>
                    </a:p>
                  </a:txBody>
                  <a:tcPr marL="91450" marR="91450" marT="45725" marB="45725"/>
                </a:tc>
                <a:tc hMerge="1">
                  <a:txBody>
                    <a:bodyPr/>
                    <a:lstStyle/>
                    <a:p>
                      <a:endParaRPr lang="en-US"/>
                    </a:p>
                  </a:txBody>
                  <a:tcPr/>
                </a:tc>
                <a:extLst>
                  <a:ext uri="{0D108BD9-81ED-4DB2-BD59-A6C34878D82A}">
                    <a16:rowId xmlns:a16="http://schemas.microsoft.com/office/drawing/2014/main" val="10009"/>
                  </a:ext>
                </a:extLst>
              </a:tr>
              <a:tr h="370850">
                <a:tc gridSpan="2">
                  <a:txBody>
                    <a:bodyPr/>
                    <a:lstStyle/>
                    <a:p>
                      <a:pPr marL="0" marR="0" lvl="0" indent="0" algn="l" rtl="0">
                        <a:spcBef>
                          <a:spcPts val="0"/>
                        </a:spcBef>
                        <a:spcAft>
                          <a:spcPts val="0"/>
                        </a:spcAft>
                        <a:buNone/>
                      </a:pPr>
                      <a:r>
                        <a:rPr lang="en-US" sz="1800"/>
                        <a:t>Removable partial dentures</a:t>
                      </a:r>
                      <a:endParaRPr/>
                    </a:p>
                  </a:txBody>
                  <a:tcPr marL="91450" marR="91450" marT="45725" marB="45725"/>
                </a:tc>
                <a:tc hMerge="1">
                  <a:txBody>
                    <a:bodyPr/>
                    <a:lstStyle/>
                    <a:p>
                      <a:endParaRPr lang="en-US"/>
                    </a:p>
                  </a:txBody>
                  <a:tcPr/>
                </a:tc>
                <a:extLst>
                  <a:ext uri="{0D108BD9-81ED-4DB2-BD59-A6C34878D82A}">
                    <a16:rowId xmlns:a16="http://schemas.microsoft.com/office/drawing/2014/main" val="10010"/>
                  </a:ext>
                </a:extLst>
              </a:tr>
              <a:tr h="370850">
                <a:tc gridSpan="2">
                  <a:txBody>
                    <a:bodyPr/>
                    <a:lstStyle/>
                    <a:p>
                      <a:pPr marL="0" marR="0" lvl="0" indent="0" algn="l" rtl="0">
                        <a:spcBef>
                          <a:spcPts val="0"/>
                        </a:spcBef>
                        <a:spcAft>
                          <a:spcPts val="0"/>
                        </a:spcAft>
                        <a:buNone/>
                      </a:pPr>
                      <a:r>
                        <a:rPr lang="en-US" sz="1800"/>
                        <a:t>Pressure formed retainers </a:t>
                      </a:r>
                      <a:endParaRPr/>
                    </a:p>
                  </a:txBody>
                  <a:tcPr marL="91450" marR="91450" marT="45725" marB="45725"/>
                </a:tc>
                <a:tc hMerge="1">
                  <a:txBody>
                    <a:bodyPr/>
                    <a:lstStyle/>
                    <a:p>
                      <a:endParaRPr lang="en-US"/>
                    </a:p>
                  </a:txBody>
                  <a:tcPr/>
                </a:tc>
                <a:extLst>
                  <a:ext uri="{0D108BD9-81ED-4DB2-BD59-A6C34878D82A}">
                    <a16:rowId xmlns:a16="http://schemas.microsoft.com/office/drawing/2014/main" val="10011"/>
                  </a:ext>
                </a:extLst>
              </a:tr>
            </a:tbl>
          </a:graphicData>
        </a:graphic>
      </p:graphicFrame>
      <p:sp>
        <p:nvSpPr>
          <p:cNvPr id="278" name="Google Shape;278;p21"/>
          <p:cNvSpPr/>
          <p:nvPr/>
        </p:nvSpPr>
        <p:spPr>
          <a:xfrm>
            <a:off x="3791744" y="332657"/>
            <a:ext cx="2383986"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a:solidFill>
                  <a:schemeClr val="dk1"/>
                </a:solidFill>
                <a:latin typeface="Trebuchet MS"/>
                <a:ea typeface="Trebuchet MS"/>
                <a:cs typeface="Trebuchet MS"/>
                <a:sym typeface="Trebuchet MS"/>
              </a:rPr>
              <a:t>ANSWER 5</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22"/>
          <p:cNvSpPr txBox="1">
            <a:spLocks noGrp="1"/>
          </p:cNvSpPr>
          <p:nvPr>
            <p:ph type="body" idx="1"/>
          </p:nvPr>
        </p:nvSpPr>
        <p:spPr>
          <a:xfrm>
            <a:off x="1115200" y="2278550"/>
            <a:ext cx="8419500" cy="13095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SzPts val="2240"/>
              <a:buNone/>
            </a:pPr>
            <a:r>
              <a:rPr lang="en-US" sz="2800">
                <a:solidFill>
                  <a:schemeClr val="dk1"/>
                </a:solidFill>
              </a:rPr>
              <a:t>During that appointment, intra oral examination revealed all 6s erupted. 63 and 85 were extracted.</a:t>
            </a:r>
            <a:endParaRPr sz="2800"/>
          </a:p>
          <a:p>
            <a:pPr marL="0" lvl="0" indent="0" algn="l" rtl="0">
              <a:spcBef>
                <a:spcPts val="1000"/>
              </a:spcBef>
              <a:spcAft>
                <a:spcPts val="0"/>
              </a:spcAft>
              <a:buSzPts val="2240"/>
              <a:buNone/>
            </a:pPr>
            <a:endParaRPr sz="2800">
              <a:solidFill>
                <a:schemeClr val="dk1"/>
              </a:solidFill>
            </a:endParaRPr>
          </a:p>
          <a:p>
            <a:pPr marL="0" lvl="0" indent="0" algn="l" rtl="0">
              <a:spcBef>
                <a:spcPts val="1000"/>
              </a:spcBef>
              <a:spcAft>
                <a:spcPts val="0"/>
              </a:spcAft>
              <a:buSzPts val="2240"/>
              <a:buNone/>
            </a:pPr>
            <a:endParaRPr sz="2800"/>
          </a:p>
        </p:txBody>
      </p:sp>
      <p:sp>
        <p:nvSpPr>
          <p:cNvPr id="284" name="Google Shape;284;p22"/>
          <p:cNvSpPr txBox="1"/>
          <p:nvPr/>
        </p:nvSpPr>
        <p:spPr>
          <a:xfrm>
            <a:off x="1520313" y="853600"/>
            <a:ext cx="76392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600">
                <a:solidFill>
                  <a:schemeClr val="accent2"/>
                </a:solidFill>
                <a:latin typeface="Trebuchet MS"/>
                <a:ea typeface="Trebuchet MS"/>
                <a:cs typeface="Trebuchet MS"/>
                <a:sym typeface="Trebuchet MS"/>
              </a:rPr>
              <a:t>And the scenario continues again…</a:t>
            </a:r>
            <a:endParaRPr sz="3600">
              <a:solidFill>
                <a:schemeClr val="accent2"/>
              </a:solidFill>
              <a:latin typeface="Trebuchet MS"/>
              <a:ea typeface="Trebuchet MS"/>
              <a:cs typeface="Trebuchet MS"/>
              <a:sym typeface="Trebuchet MS"/>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8"/>
        <p:cNvGrpSpPr/>
        <p:nvPr/>
      </p:nvGrpSpPr>
      <p:grpSpPr>
        <a:xfrm>
          <a:off x="0" y="0"/>
          <a:ext cx="0" cy="0"/>
          <a:chOff x="0" y="0"/>
          <a:chExt cx="0" cy="0"/>
        </a:xfrm>
      </p:grpSpPr>
      <p:sp>
        <p:nvSpPr>
          <p:cNvPr id="289" name="Google Shape;289;g34bed51460c_1_4"/>
          <p:cNvSpPr txBox="1">
            <a:spLocks noGrp="1"/>
          </p:cNvSpPr>
          <p:nvPr>
            <p:ph type="body" idx="1"/>
          </p:nvPr>
        </p:nvSpPr>
        <p:spPr>
          <a:xfrm>
            <a:off x="1027250" y="1656375"/>
            <a:ext cx="8825700" cy="2061900"/>
          </a:xfrm>
          <a:prstGeom prst="rect">
            <a:avLst/>
          </a:prstGeom>
          <a:noFill/>
          <a:ln>
            <a:noFill/>
          </a:ln>
        </p:spPr>
        <p:txBody>
          <a:bodyPr spcFirstLastPara="1" wrap="square" lIns="91425" tIns="45700" rIns="91425" bIns="45700" anchor="t" anchorCtr="0">
            <a:normAutofit/>
          </a:bodyPr>
          <a:lstStyle/>
          <a:p>
            <a:pPr marL="0" lvl="0" indent="0" algn="l" rtl="0">
              <a:spcBef>
                <a:spcPts val="1000"/>
              </a:spcBef>
              <a:spcAft>
                <a:spcPts val="0"/>
              </a:spcAft>
              <a:buSzPts val="2240"/>
              <a:buNone/>
            </a:pPr>
            <a:endParaRPr sz="2800">
              <a:solidFill>
                <a:schemeClr val="dk1"/>
              </a:solidFill>
            </a:endParaRPr>
          </a:p>
          <a:p>
            <a:pPr marL="0" lvl="0" indent="0" algn="l" rtl="0">
              <a:spcBef>
                <a:spcPts val="1000"/>
              </a:spcBef>
              <a:spcAft>
                <a:spcPts val="0"/>
              </a:spcAft>
              <a:buSzPts val="2240"/>
              <a:buNone/>
            </a:pPr>
            <a:r>
              <a:rPr lang="en-US" sz="2800">
                <a:solidFill>
                  <a:schemeClr val="dk1"/>
                </a:solidFill>
              </a:rPr>
              <a:t>What is the most suitable space maintainer indicated for </a:t>
            </a:r>
            <a:r>
              <a:rPr lang="en-US" sz="2800" b="1">
                <a:solidFill>
                  <a:schemeClr val="dk1"/>
                </a:solidFill>
              </a:rPr>
              <a:t>N</a:t>
            </a:r>
            <a:r>
              <a:rPr lang="en-US" sz="2800">
                <a:solidFill>
                  <a:schemeClr val="dk1"/>
                </a:solidFill>
              </a:rPr>
              <a:t> ?</a:t>
            </a:r>
            <a:endParaRPr/>
          </a:p>
        </p:txBody>
      </p:sp>
      <p:sp>
        <p:nvSpPr>
          <p:cNvPr id="290" name="Google Shape;290;g34bed51460c_1_4"/>
          <p:cNvSpPr txBox="1"/>
          <p:nvPr/>
        </p:nvSpPr>
        <p:spPr>
          <a:xfrm>
            <a:off x="3543260" y="692696"/>
            <a:ext cx="3528300" cy="73110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QUESTION 6</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94"/>
        <p:cNvGrpSpPr/>
        <p:nvPr/>
      </p:nvGrpSpPr>
      <p:grpSpPr>
        <a:xfrm>
          <a:off x="0" y="0"/>
          <a:ext cx="0" cy="0"/>
          <a:chOff x="0" y="0"/>
          <a:chExt cx="0" cy="0"/>
        </a:xfrm>
      </p:grpSpPr>
      <p:sp>
        <p:nvSpPr>
          <p:cNvPr id="295" name="Google Shape;295;p23"/>
          <p:cNvSpPr txBox="1">
            <a:spLocks noGrp="1"/>
          </p:cNvSpPr>
          <p:nvPr>
            <p:ph type="body" idx="1"/>
          </p:nvPr>
        </p:nvSpPr>
        <p:spPr>
          <a:xfrm>
            <a:off x="1703512" y="1412777"/>
            <a:ext cx="7283152" cy="3456409"/>
          </a:xfrm>
          <a:prstGeom prst="rect">
            <a:avLst/>
          </a:prstGeom>
          <a:noFill/>
          <a:ln>
            <a:noFill/>
          </a:ln>
        </p:spPr>
        <p:txBody>
          <a:bodyPr spcFirstLastPara="1" wrap="square" lIns="91425" tIns="45700" rIns="91425" bIns="45700" anchor="t" anchorCtr="0">
            <a:normAutofit lnSpcReduction="10000"/>
          </a:bodyPr>
          <a:lstStyle/>
          <a:p>
            <a:pPr marL="342900" lvl="0" indent="-342900" algn="l" rtl="0">
              <a:spcBef>
                <a:spcPts val="0"/>
              </a:spcBef>
              <a:spcAft>
                <a:spcPts val="0"/>
              </a:spcAft>
              <a:buSzPts val="2240"/>
              <a:buFont typeface="Noto Sans Symbols"/>
              <a:buChar char="▪"/>
            </a:pPr>
            <a:r>
              <a:rPr lang="en-US" sz="2800">
                <a:solidFill>
                  <a:schemeClr val="dk1"/>
                </a:solidFill>
              </a:rPr>
              <a:t>85</a:t>
            </a:r>
            <a:endParaRPr/>
          </a:p>
          <a:p>
            <a:pPr marL="857250" lvl="1" indent="-457200" algn="l" rtl="0">
              <a:spcBef>
                <a:spcPts val="1000"/>
              </a:spcBef>
              <a:spcAft>
                <a:spcPts val="0"/>
              </a:spcAft>
              <a:buSzPts val="2240"/>
              <a:buFont typeface="Noto Sans Symbols"/>
              <a:buChar char="▪"/>
            </a:pPr>
            <a:r>
              <a:rPr lang="en-US" sz="2800">
                <a:solidFill>
                  <a:schemeClr val="dk1"/>
                </a:solidFill>
              </a:rPr>
              <a:t>If  46 is fully erupted: Band and loop </a:t>
            </a:r>
            <a:endParaRPr/>
          </a:p>
          <a:p>
            <a:pPr marL="857250" lvl="1" indent="-457200" algn="l" rtl="0">
              <a:spcBef>
                <a:spcPts val="1000"/>
              </a:spcBef>
              <a:spcAft>
                <a:spcPts val="0"/>
              </a:spcAft>
              <a:buSzPts val="2240"/>
              <a:buFont typeface="Noto Sans Symbols"/>
              <a:buChar char="▪"/>
            </a:pPr>
            <a:r>
              <a:rPr lang="en-US" sz="2800">
                <a:solidFill>
                  <a:schemeClr val="dk1"/>
                </a:solidFill>
              </a:rPr>
              <a:t>If 46 is partially erupted : Distal end shoe</a:t>
            </a:r>
            <a:endParaRPr/>
          </a:p>
          <a:p>
            <a:pPr marL="857250" lvl="1" indent="-314960" algn="l" rtl="0">
              <a:spcBef>
                <a:spcPts val="1000"/>
              </a:spcBef>
              <a:spcAft>
                <a:spcPts val="0"/>
              </a:spcAft>
              <a:buSzPts val="2240"/>
              <a:buFont typeface="Noto Sans Symbols"/>
              <a:buNone/>
            </a:pPr>
            <a:endParaRPr sz="2800">
              <a:solidFill>
                <a:schemeClr val="dk1"/>
              </a:solidFill>
            </a:endParaRPr>
          </a:p>
          <a:p>
            <a:pPr marL="342900" lvl="0" indent="-342900" algn="l" rtl="0">
              <a:spcBef>
                <a:spcPts val="1000"/>
              </a:spcBef>
              <a:spcAft>
                <a:spcPts val="0"/>
              </a:spcAft>
              <a:buSzPts val="2240"/>
              <a:buFont typeface="Noto Sans Symbols"/>
              <a:buChar char="▪"/>
            </a:pPr>
            <a:r>
              <a:rPr lang="en-US" sz="2800">
                <a:solidFill>
                  <a:schemeClr val="dk1"/>
                </a:solidFill>
              </a:rPr>
              <a:t>63</a:t>
            </a:r>
            <a:endParaRPr/>
          </a:p>
          <a:p>
            <a:pPr marL="857250" lvl="1" indent="-457200" algn="l" rtl="0">
              <a:spcBef>
                <a:spcPts val="1000"/>
              </a:spcBef>
              <a:spcAft>
                <a:spcPts val="0"/>
              </a:spcAft>
              <a:buSzPts val="2240"/>
              <a:buFont typeface="Noto Sans Symbols"/>
              <a:buChar char="▪"/>
            </a:pPr>
            <a:r>
              <a:rPr lang="en-US" sz="2800">
                <a:solidFill>
                  <a:schemeClr val="dk1"/>
                </a:solidFill>
              </a:rPr>
              <a:t>No need space maintainer at this age</a:t>
            </a:r>
            <a:endParaRPr/>
          </a:p>
        </p:txBody>
      </p:sp>
      <p:sp>
        <p:nvSpPr>
          <p:cNvPr id="296" name="Google Shape;296;p23"/>
          <p:cNvSpPr/>
          <p:nvPr/>
        </p:nvSpPr>
        <p:spPr>
          <a:xfrm>
            <a:off x="3791744" y="332657"/>
            <a:ext cx="2383986"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a:solidFill>
                  <a:schemeClr val="dk1"/>
                </a:solidFill>
                <a:latin typeface="Trebuchet MS"/>
                <a:ea typeface="Trebuchet MS"/>
                <a:cs typeface="Trebuchet MS"/>
                <a:sym typeface="Trebuchet MS"/>
              </a:rPr>
              <a:t>ANSWER 6</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p24"/>
          <p:cNvSpPr txBox="1">
            <a:spLocks noGrp="1"/>
          </p:cNvSpPr>
          <p:nvPr>
            <p:ph type="title"/>
          </p:nvPr>
        </p:nvSpPr>
        <p:spPr>
          <a:xfrm>
            <a:off x="1703512" y="692696"/>
            <a:ext cx="6552728" cy="792088"/>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2800"/>
              <a:buFont typeface="Trebuchet MS"/>
              <a:buNone/>
            </a:pPr>
            <a:r>
              <a:rPr lang="en-US" sz="4000" b="1">
                <a:solidFill>
                  <a:schemeClr val="dk1"/>
                </a:solidFill>
              </a:rPr>
              <a:t>CASE STUDY 2 </a:t>
            </a:r>
            <a:endParaRPr sz="4000" b="1">
              <a:solidFill>
                <a:schemeClr val="dk1"/>
              </a:solidFill>
            </a:endParaRPr>
          </a:p>
        </p:txBody>
      </p:sp>
      <p:sp>
        <p:nvSpPr>
          <p:cNvPr id="302" name="Google Shape;302;p24"/>
          <p:cNvSpPr txBox="1">
            <a:spLocks noGrp="1"/>
          </p:cNvSpPr>
          <p:nvPr>
            <p:ph type="body" idx="1"/>
          </p:nvPr>
        </p:nvSpPr>
        <p:spPr>
          <a:xfrm>
            <a:off x="1012775" y="1772825"/>
            <a:ext cx="8463900" cy="4694400"/>
          </a:xfrm>
          <a:prstGeom prst="rect">
            <a:avLst/>
          </a:prstGeom>
          <a:noFill/>
          <a:ln>
            <a:noFill/>
          </a:ln>
        </p:spPr>
        <p:txBody>
          <a:bodyPr spcFirstLastPara="1" wrap="square" lIns="91425" tIns="91425" rIns="91425" bIns="91425" anchor="t" anchorCtr="0">
            <a:normAutofit lnSpcReduction="10000"/>
          </a:bodyPr>
          <a:lstStyle/>
          <a:p>
            <a:pPr marL="0" lvl="0" indent="0" algn="l" rtl="0">
              <a:spcBef>
                <a:spcPts val="0"/>
              </a:spcBef>
              <a:spcAft>
                <a:spcPts val="0"/>
              </a:spcAft>
              <a:buSzPts val="1946"/>
              <a:buNone/>
            </a:pPr>
            <a:r>
              <a:rPr lang="en-US" sz="3500" b="1">
                <a:solidFill>
                  <a:schemeClr val="dk1"/>
                </a:solidFill>
              </a:rPr>
              <a:t>G</a:t>
            </a:r>
            <a:r>
              <a:rPr lang="en-US" sz="2600">
                <a:solidFill>
                  <a:schemeClr val="dk1"/>
                </a:solidFill>
              </a:rPr>
              <a:t> is a 4 year old boy with mild autism and ADHD, was brought by his parents to primary dental clinic. </a:t>
            </a:r>
            <a:endParaRPr/>
          </a:p>
          <a:p>
            <a:pPr marL="0" lvl="0" indent="0" algn="l" rtl="0">
              <a:spcBef>
                <a:spcPts val="0"/>
              </a:spcBef>
              <a:spcAft>
                <a:spcPts val="0"/>
              </a:spcAft>
              <a:buSzPts val="1946"/>
              <a:buNone/>
            </a:pPr>
            <a:endParaRPr sz="2600">
              <a:solidFill>
                <a:schemeClr val="dk1"/>
              </a:solidFill>
            </a:endParaRPr>
          </a:p>
          <a:p>
            <a:pPr marL="0" lvl="0" indent="0" algn="l" rtl="0">
              <a:spcBef>
                <a:spcPts val="0"/>
              </a:spcBef>
              <a:spcAft>
                <a:spcPts val="0"/>
              </a:spcAft>
              <a:buSzPts val="1946"/>
              <a:buNone/>
            </a:pPr>
            <a:r>
              <a:rPr lang="en-US" sz="2600">
                <a:solidFill>
                  <a:schemeClr val="dk1"/>
                </a:solidFill>
              </a:rPr>
              <a:t>His parents suspected him of having dental caries as he refused to eat and had been crying at night for the past 3 days. </a:t>
            </a:r>
            <a:endParaRPr sz="2600">
              <a:solidFill>
                <a:schemeClr val="dk1"/>
              </a:solidFill>
            </a:endParaRPr>
          </a:p>
          <a:p>
            <a:pPr marL="0" lvl="0" indent="0" algn="l" rtl="0">
              <a:spcBef>
                <a:spcPts val="1200"/>
              </a:spcBef>
              <a:spcAft>
                <a:spcPts val="0"/>
              </a:spcAft>
              <a:buSzPts val="1946"/>
              <a:buNone/>
            </a:pPr>
            <a:r>
              <a:rPr lang="en-US" sz="2600" b="1">
                <a:solidFill>
                  <a:schemeClr val="dk1"/>
                </a:solidFill>
              </a:rPr>
              <a:t>Dr A</a:t>
            </a:r>
            <a:r>
              <a:rPr lang="en-US" sz="2600">
                <a:solidFill>
                  <a:schemeClr val="dk1"/>
                </a:solidFill>
              </a:rPr>
              <a:t> took a history from the parents while allowing </a:t>
            </a:r>
            <a:r>
              <a:rPr lang="en-US" sz="2600" b="1">
                <a:solidFill>
                  <a:schemeClr val="dk1"/>
                </a:solidFill>
              </a:rPr>
              <a:t>G</a:t>
            </a:r>
            <a:r>
              <a:rPr lang="en-US" sz="2600">
                <a:solidFill>
                  <a:schemeClr val="dk1"/>
                </a:solidFill>
              </a:rPr>
              <a:t> sitting on the dental chair. </a:t>
            </a:r>
            <a:endParaRPr/>
          </a:p>
          <a:p>
            <a:pPr marL="0" lvl="0" indent="0" algn="l" rtl="0">
              <a:spcBef>
                <a:spcPts val="1200"/>
              </a:spcBef>
              <a:spcAft>
                <a:spcPts val="0"/>
              </a:spcAft>
              <a:buSzPts val="1946"/>
              <a:buNone/>
            </a:pPr>
            <a:r>
              <a:rPr lang="en-US" sz="2600">
                <a:solidFill>
                  <a:schemeClr val="dk1"/>
                </a:solidFill>
              </a:rPr>
              <a:t>However upon dental examination, </a:t>
            </a:r>
            <a:r>
              <a:rPr lang="en-US" sz="2600" b="1">
                <a:solidFill>
                  <a:schemeClr val="dk1"/>
                </a:solidFill>
              </a:rPr>
              <a:t>G</a:t>
            </a:r>
            <a:r>
              <a:rPr lang="en-US" sz="2600">
                <a:solidFill>
                  <a:schemeClr val="dk1"/>
                </a:solidFill>
              </a:rPr>
              <a:t> refused to open his mouth. </a:t>
            </a:r>
            <a:endParaRPr sz="2600">
              <a:solidFill>
                <a:schemeClr val="dk1"/>
              </a:solidFill>
            </a:endParaRPr>
          </a:p>
          <a:p>
            <a:pPr marL="0" lvl="0" indent="0" algn="l" rtl="0">
              <a:spcBef>
                <a:spcPts val="1200"/>
              </a:spcBef>
              <a:spcAft>
                <a:spcPts val="1200"/>
              </a:spcAft>
              <a:buSzPts val="1946"/>
              <a:buNone/>
            </a:pP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06"/>
        <p:cNvGrpSpPr/>
        <p:nvPr/>
      </p:nvGrpSpPr>
      <p:grpSpPr>
        <a:xfrm>
          <a:off x="0" y="0"/>
          <a:ext cx="0" cy="0"/>
          <a:chOff x="0" y="0"/>
          <a:chExt cx="0" cy="0"/>
        </a:xfrm>
      </p:grpSpPr>
      <p:sp>
        <p:nvSpPr>
          <p:cNvPr id="307" name="Google Shape;307;p25"/>
          <p:cNvSpPr txBox="1">
            <a:spLocks noGrp="1"/>
          </p:cNvSpPr>
          <p:nvPr>
            <p:ph type="title"/>
          </p:nvPr>
        </p:nvSpPr>
        <p:spPr>
          <a:xfrm>
            <a:off x="1919536" y="1484784"/>
            <a:ext cx="684076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2800"/>
              <a:buFont typeface="Trebuchet MS"/>
              <a:buNone/>
            </a:pPr>
            <a:r>
              <a:rPr lang="en-US" b="1">
                <a:solidFill>
                  <a:schemeClr val="dk1"/>
                </a:solidFill>
              </a:rPr>
              <a:t>QUESTION 7</a:t>
            </a:r>
            <a:endParaRPr b="1">
              <a:solidFill>
                <a:schemeClr val="dk1"/>
              </a:solidFill>
            </a:endParaRPr>
          </a:p>
        </p:txBody>
      </p:sp>
      <p:sp>
        <p:nvSpPr>
          <p:cNvPr id="308" name="Google Shape;308;p25"/>
          <p:cNvSpPr txBox="1">
            <a:spLocks noGrp="1"/>
          </p:cNvSpPr>
          <p:nvPr>
            <p:ph type="body" idx="1"/>
          </p:nvPr>
        </p:nvSpPr>
        <p:spPr>
          <a:xfrm>
            <a:off x="1423550" y="2600850"/>
            <a:ext cx="7832700" cy="1392300"/>
          </a:xfrm>
          <a:prstGeom prst="rect">
            <a:avLst/>
          </a:prstGeom>
          <a:noFill/>
          <a:ln>
            <a:noFill/>
          </a:ln>
        </p:spPr>
        <p:txBody>
          <a:bodyPr spcFirstLastPara="1" wrap="square" lIns="91425" tIns="91425" rIns="91425" bIns="91425" anchor="t" anchorCtr="0">
            <a:noAutofit/>
          </a:bodyPr>
          <a:lstStyle/>
          <a:p>
            <a:pPr marL="0" lvl="0" indent="0" algn="l" rtl="0">
              <a:spcBef>
                <a:spcPts val="1200"/>
              </a:spcBef>
              <a:spcAft>
                <a:spcPts val="1200"/>
              </a:spcAft>
              <a:buClr>
                <a:schemeClr val="dk1"/>
              </a:buClr>
              <a:buSzPts val="1100"/>
              <a:buNone/>
            </a:pPr>
            <a:r>
              <a:rPr lang="en-US" sz="2800">
                <a:solidFill>
                  <a:schemeClr val="dk1"/>
                </a:solidFill>
              </a:rPr>
              <a:t>As a clinician in primary dental healthcare, how would you manage this patient ?</a:t>
            </a:r>
            <a:endParaRPr sz="2800">
              <a:solidFill>
                <a:schemeClr val="dk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12"/>
        <p:cNvGrpSpPr/>
        <p:nvPr/>
      </p:nvGrpSpPr>
      <p:grpSpPr>
        <a:xfrm>
          <a:off x="0" y="0"/>
          <a:ext cx="0" cy="0"/>
          <a:chOff x="0" y="0"/>
          <a:chExt cx="0" cy="0"/>
        </a:xfrm>
      </p:grpSpPr>
      <p:sp>
        <p:nvSpPr>
          <p:cNvPr id="313" name="Google Shape;313;p26"/>
          <p:cNvSpPr txBox="1">
            <a:spLocks noGrp="1"/>
          </p:cNvSpPr>
          <p:nvPr>
            <p:ph type="title"/>
          </p:nvPr>
        </p:nvSpPr>
        <p:spPr>
          <a:xfrm>
            <a:off x="1902675" y="1484772"/>
            <a:ext cx="6941400" cy="2580900"/>
          </a:xfrm>
          <a:prstGeom prst="rect">
            <a:avLst/>
          </a:prstGeom>
          <a:noFill/>
          <a:ln>
            <a:noFill/>
          </a:ln>
        </p:spPr>
        <p:txBody>
          <a:bodyPr spcFirstLastPara="1" wrap="square" lIns="91425" tIns="91425" rIns="91425" bIns="91425" anchor="t" anchorCtr="0">
            <a:noAutofit/>
          </a:bodyPr>
          <a:lstStyle/>
          <a:p>
            <a:pPr marL="0" lvl="0" indent="0" algn="just" rtl="0">
              <a:spcBef>
                <a:spcPts val="0"/>
              </a:spcBef>
              <a:spcAft>
                <a:spcPts val="0"/>
              </a:spcAft>
              <a:buClr>
                <a:schemeClr val="dk1"/>
              </a:buClr>
              <a:buSzPts val="990"/>
              <a:buFont typeface="Trebuchet MS"/>
              <a:buNone/>
            </a:pPr>
            <a:r>
              <a:rPr lang="en-US" sz="2520">
                <a:solidFill>
                  <a:schemeClr val="dk1"/>
                </a:solidFill>
              </a:rPr>
              <a:t>The primary healthcare clinician should attempt to do an intraoral examination on  </a:t>
            </a:r>
            <a:r>
              <a:rPr lang="en-US" sz="2520" b="1">
                <a:solidFill>
                  <a:schemeClr val="dk1"/>
                </a:solidFill>
              </a:rPr>
              <a:t>G</a:t>
            </a:r>
            <a:r>
              <a:rPr lang="en-US" sz="2520">
                <a:solidFill>
                  <a:schemeClr val="dk1"/>
                </a:solidFill>
              </a:rPr>
              <a:t>. </a:t>
            </a:r>
            <a:r>
              <a:rPr lang="en-US" sz="2520" b="1">
                <a:solidFill>
                  <a:schemeClr val="dk1"/>
                </a:solidFill>
              </a:rPr>
              <a:t>G</a:t>
            </a:r>
            <a:r>
              <a:rPr lang="en-US" sz="2520">
                <a:solidFill>
                  <a:schemeClr val="dk1"/>
                </a:solidFill>
              </a:rPr>
              <a:t> is not suitable to be managed at primary dental healthcare and should be considered for referral to paediatric dental specialist for further comprehensive dental care due to his lack of cooperation, underlying medical condition and uncertain intraoral status</a:t>
            </a:r>
            <a:endParaRPr sz="2520">
              <a:solidFill>
                <a:schemeClr val="dk1"/>
              </a:solidFill>
            </a:endParaRPr>
          </a:p>
        </p:txBody>
      </p:sp>
      <p:graphicFrame>
        <p:nvGraphicFramePr>
          <p:cNvPr id="314" name="Google Shape;314;p26"/>
          <p:cNvGraphicFramePr/>
          <p:nvPr/>
        </p:nvGraphicFramePr>
        <p:xfrm>
          <a:off x="1830357" y="4915905"/>
          <a:ext cx="3000000" cy="3000000"/>
        </p:xfrm>
        <a:graphic>
          <a:graphicData uri="http://schemas.openxmlformats.org/drawingml/2006/table">
            <a:tbl>
              <a:tblPr>
                <a:noFill/>
                <a:tableStyleId>{FBA0267D-836A-4C22-9402-DB22555A8FA3}</a:tableStyleId>
              </a:tblPr>
              <a:tblGrid>
                <a:gridCol w="7289675">
                  <a:extLst>
                    <a:ext uri="{9D8B030D-6E8A-4147-A177-3AD203B41FA5}">
                      <a16:colId xmlns:a16="http://schemas.microsoft.com/office/drawing/2014/main" val="20000"/>
                    </a:ext>
                  </a:extLst>
                </a:gridCol>
              </a:tblGrid>
              <a:tr h="165100">
                <a:tc>
                  <a:txBody>
                    <a:bodyPr/>
                    <a:lstStyle/>
                    <a:p>
                      <a:pPr marL="0" marR="0" lvl="0" indent="0" algn="just" rtl="0">
                        <a:spcBef>
                          <a:spcPts val="0"/>
                        </a:spcBef>
                        <a:spcAft>
                          <a:spcPts val="0"/>
                        </a:spcAft>
                        <a:buClr>
                          <a:srgbClr val="000000"/>
                        </a:buClr>
                        <a:buSzPts val="1300"/>
                        <a:buFont typeface="Arial"/>
                        <a:buNone/>
                      </a:pPr>
                      <a:r>
                        <a:rPr lang="en-US" sz="1300" b="1">
                          <a:solidFill>
                            <a:srgbClr val="000000"/>
                          </a:solidFill>
                          <a:latin typeface="Arial"/>
                          <a:ea typeface="Arial"/>
                          <a:cs typeface="Arial"/>
                          <a:sym typeface="Arial"/>
                        </a:rPr>
                        <a:t>Referral  </a:t>
                      </a:r>
                      <a:endParaRPr sz="1300" b="1">
                        <a:solidFill>
                          <a:srgbClr val="000000"/>
                        </a:solidFill>
                        <a:latin typeface="Arial"/>
                        <a:ea typeface="Arial"/>
                        <a:cs typeface="Arial"/>
                        <a:sym typeface="Arial"/>
                      </a:endParaRPr>
                    </a:p>
                    <a:p>
                      <a:pPr marL="0" marR="0" lvl="0" indent="0" algn="just" rtl="0">
                        <a:spcBef>
                          <a:spcPts val="0"/>
                        </a:spcBef>
                        <a:spcAft>
                          <a:spcPts val="0"/>
                        </a:spcAft>
                        <a:buClr>
                          <a:srgbClr val="000000"/>
                        </a:buClr>
                        <a:buSzPts val="1300"/>
                        <a:buFont typeface="Arial"/>
                        <a:buNone/>
                      </a:pPr>
                      <a:r>
                        <a:rPr lang="en-US" sz="1300">
                          <a:solidFill>
                            <a:srgbClr val="000000"/>
                          </a:solidFill>
                          <a:latin typeface="Arial"/>
                          <a:ea typeface="Arial"/>
                          <a:cs typeface="Arial"/>
                          <a:sym typeface="Arial"/>
                        </a:rPr>
                        <a:t>Consideration for referral of an ECC case to paediatric dental specialist should be taken: </a:t>
                      </a:r>
                      <a:endParaRPr sz="1300">
                        <a:solidFill>
                          <a:srgbClr val="000000"/>
                        </a:solidFill>
                        <a:latin typeface="Arial"/>
                        <a:ea typeface="Arial"/>
                        <a:cs typeface="Arial"/>
                        <a:sym typeface="Arial"/>
                      </a:endParaRPr>
                    </a:p>
                    <a:p>
                      <a:pPr marL="285115" marR="0" lvl="0" indent="-262255" algn="just" rtl="0">
                        <a:spcBef>
                          <a:spcPts val="0"/>
                        </a:spcBef>
                        <a:spcAft>
                          <a:spcPts val="0"/>
                        </a:spcAft>
                        <a:buClr>
                          <a:srgbClr val="000000"/>
                        </a:buClr>
                        <a:buSzPts val="1300"/>
                        <a:buFont typeface="Arial"/>
                        <a:buChar char="●"/>
                      </a:pPr>
                      <a:r>
                        <a:rPr lang="en-US" sz="1300">
                          <a:solidFill>
                            <a:srgbClr val="000000"/>
                          </a:solidFill>
                          <a:latin typeface="Arial"/>
                          <a:ea typeface="Arial"/>
                          <a:cs typeface="Arial"/>
                          <a:sym typeface="Arial"/>
                        </a:rPr>
                        <a:t>after failure to provide care using non pharmacological behaviour technique</a:t>
                      </a:r>
                      <a:endParaRPr sz="1300">
                        <a:solidFill>
                          <a:srgbClr val="000000"/>
                        </a:solidFill>
                        <a:latin typeface="Arial"/>
                        <a:ea typeface="Arial"/>
                        <a:cs typeface="Arial"/>
                        <a:sym typeface="Arial"/>
                      </a:endParaRPr>
                    </a:p>
                    <a:p>
                      <a:pPr marL="285115" marR="0" lvl="0" indent="-262255" algn="just" rtl="0">
                        <a:spcBef>
                          <a:spcPts val="0"/>
                        </a:spcBef>
                        <a:spcAft>
                          <a:spcPts val="0"/>
                        </a:spcAft>
                        <a:buClr>
                          <a:srgbClr val="000000"/>
                        </a:buClr>
                        <a:buSzPts val="1300"/>
                        <a:buFont typeface="Arial"/>
                        <a:buChar char="●"/>
                      </a:pPr>
                      <a:r>
                        <a:rPr lang="en-US" sz="1300">
                          <a:solidFill>
                            <a:srgbClr val="000000"/>
                          </a:solidFill>
                          <a:latin typeface="Arial"/>
                          <a:ea typeface="Arial"/>
                          <a:cs typeface="Arial"/>
                          <a:sym typeface="Arial"/>
                        </a:rPr>
                        <a:t>due to the medical status of the child patient</a:t>
                      </a:r>
                      <a:endParaRPr sz="1300">
                        <a:solidFill>
                          <a:srgbClr val="000000"/>
                        </a:solidFill>
                        <a:latin typeface="Arial"/>
                        <a:ea typeface="Arial"/>
                        <a:cs typeface="Arial"/>
                        <a:sym typeface="Arial"/>
                      </a:endParaRPr>
                    </a:p>
                    <a:p>
                      <a:pPr marL="284480" marR="0" lvl="0" indent="-269240" algn="just" rtl="0">
                        <a:spcBef>
                          <a:spcPts val="0"/>
                        </a:spcBef>
                        <a:spcAft>
                          <a:spcPts val="0"/>
                        </a:spcAft>
                        <a:buClr>
                          <a:srgbClr val="000000"/>
                        </a:buClr>
                        <a:buSzPts val="1400"/>
                        <a:buFont typeface="Arial"/>
                        <a:buChar char="●"/>
                      </a:pPr>
                      <a:r>
                        <a:rPr lang="en-US" sz="1300">
                          <a:solidFill>
                            <a:srgbClr val="000000"/>
                          </a:solidFill>
                          <a:latin typeface="Arial"/>
                          <a:ea typeface="Arial"/>
                          <a:cs typeface="Arial"/>
                          <a:sym typeface="Arial"/>
                        </a:rPr>
                        <a:t>based on complexity of the treatment</a:t>
                      </a:r>
                      <a:endParaRPr sz="1400">
                        <a:solidFill>
                          <a:srgbClr val="000000"/>
                        </a:solidFill>
                        <a:latin typeface="Arial"/>
                        <a:ea typeface="Arial"/>
                        <a:cs typeface="Arial"/>
                        <a:sym typeface="Arial"/>
                      </a:endParaRPr>
                    </a:p>
                  </a:txBody>
                  <a:tcPr marL="73025" marR="73025" marT="0" marB="0">
                    <a:solidFill>
                      <a:srgbClr val="FFF2CC"/>
                    </a:solidFill>
                  </a:tcPr>
                </a:tc>
                <a:extLst>
                  <a:ext uri="{0D108BD9-81ED-4DB2-BD59-A6C34878D82A}">
                    <a16:rowId xmlns:a16="http://schemas.microsoft.com/office/drawing/2014/main" val="10000"/>
                  </a:ext>
                </a:extLst>
              </a:tr>
            </a:tbl>
          </a:graphicData>
        </a:graphic>
      </p:graphicFrame>
      <p:sp>
        <p:nvSpPr>
          <p:cNvPr id="315" name="Google Shape;315;p26"/>
          <p:cNvSpPr txBox="1"/>
          <p:nvPr/>
        </p:nvSpPr>
        <p:spPr>
          <a:xfrm>
            <a:off x="4557525" y="631475"/>
            <a:ext cx="26187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a:solidFill>
                  <a:schemeClr val="dk1"/>
                </a:solidFill>
                <a:latin typeface="Trebuchet MS"/>
                <a:ea typeface="Trebuchet MS"/>
                <a:cs typeface="Trebuchet MS"/>
                <a:sym typeface="Trebuchet MS"/>
              </a:rPr>
              <a:t>ANSWER 7</a:t>
            </a:r>
            <a:endParaRPr sz="3600" b="1">
              <a:solidFill>
                <a:schemeClr val="dk1"/>
              </a:solidFill>
              <a:latin typeface="Trebuchet MS"/>
              <a:ea typeface="Trebuchet MS"/>
              <a:cs typeface="Trebuchet MS"/>
              <a:sym typeface="Trebuchet MS"/>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19"/>
        <p:cNvGrpSpPr/>
        <p:nvPr/>
      </p:nvGrpSpPr>
      <p:grpSpPr>
        <a:xfrm>
          <a:off x="0" y="0"/>
          <a:ext cx="0" cy="0"/>
          <a:chOff x="0" y="0"/>
          <a:chExt cx="0" cy="0"/>
        </a:xfrm>
      </p:grpSpPr>
      <p:sp>
        <p:nvSpPr>
          <p:cNvPr id="320" name="Google Shape;320;p27"/>
          <p:cNvSpPr txBox="1">
            <a:spLocks noGrp="1"/>
          </p:cNvSpPr>
          <p:nvPr>
            <p:ph type="title"/>
          </p:nvPr>
        </p:nvSpPr>
        <p:spPr>
          <a:xfrm>
            <a:off x="1835700" y="1302275"/>
            <a:ext cx="6924596"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2800"/>
              <a:buFont typeface="Trebuchet MS"/>
              <a:buNone/>
            </a:pPr>
            <a:r>
              <a:rPr lang="en-US" b="1">
                <a:solidFill>
                  <a:schemeClr val="dk1"/>
                </a:solidFill>
              </a:rPr>
              <a:t>QUESTION 8</a:t>
            </a:r>
            <a:endParaRPr b="1">
              <a:solidFill>
                <a:schemeClr val="dk1"/>
              </a:solidFill>
            </a:endParaRPr>
          </a:p>
        </p:txBody>
      </p:sp>
      <p:sp>
        <p:nvSpPr>
          <p:cNvPr id="321" name="Google Shape;321;p27"/>
          <p:cNvSpPr txBox="1">
            <a:spLocks noGrp="1"/>
          </p:cNvSpPr>
          <p:nvPr>
            <p:ph type="body" idx="1"/>
          </p:nvPr>
        </p:nvSpPr>
        <p:spPr>
          <a:xfrm>
            <a:off x="1287675" y="2705700"/>
            <a:ext cx="7760700" cy="1227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1200"/>
              </a:spcAft>
              <a:buSzPts val="1800"/>
              <a:buNone/>
            </a:pPr>
            <a:r>
              <a:rPr lang="en-US" sz="2800">
                <a:solidFill>
                  <a:schemeClr val="dk1"/>
                </a:solidFill>
              </a:rPr>
              <a:t>How would the primary healthcare clinician explain the reasons of referral to </a:t>
            </a:r>
            <a:r>
              <a:rPr lang="en-US" sz="2800" b="1">
                <a:solidFill>
                  <a:schemeClr val="dk1"/>
                </a:solidFill>
              </a:rPr>
              <a:t>G</a:t>
            </a:r>
            <a:r>
              <a:rPr lang="en-US" sz="2800">
                <a:solidFill>
                  <a:schemeClr val="dk1"/>
                </a:solidFill>
              </a:rPr>
              <a:t>’s parents?</a:t>
            </a:r>
            <a:endParaRPr sz="2800">
              <a:solidFill>
                <a:schemeClr val="dk1"/>
              </a:solidFil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325"/>
        <p:cNvGrpSpPr/>
        <p:nvPr/>
      </p:nvGrpSpPr>
      <p:grpSpPr>
        <a:xfrm>
          <a:off x="0" y="0"/>
          <a:ext cx="0" cy="0"/>
          <a:chOff x="0" y="0"/>
          <a:chExt cx="0" cy="0"/>
        </a:xfrm>
      </p:grpSpPr>
      <p:sp>
        <p:nvSpPr>
          <p:cNvPr id="326" name="Google Shape;326;p28"/>
          <p:cNvSpPr txBox="1">
            <a:spLocks noGrp="1"/>
          </p:cNvSpPr>
          <p:nvPr>
            <p:ph type="title"/>
          </p:nvPr>
        </p:nvSpPr>
        <p:spPr>
          <a:xfrm>
            <a:off x="983850" y="1844825"/>
            <a:ext cx="8521800" cy="38883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990"/>
              <a:buFont typeface="Trebuchet MS"/>
              <a:buNone/>
            </a:pPr>
            <a:r>
              <a:rPr lang="en-US" sz="2800" b="1">
                <a:solidFill>
                  <a:schemeClr val="dk1"/>
                </a:solidFill>
              </a:rPr>
              <a:t>G</a:t>
            </a:r>
            <a:r>
              <a:rPr lang="en-US" sz="2800">
                <a:solidFill>
                  <a:schemeClr val="dk1"/>
                </a:solidFill>
              </a:rPr>
              <a:t> is not suited for basic dental treatment at primary dental health clinic due to his behavioural condition and shall be managed by paediatric dental specialist’s in hospital.</a:t>
            </a:r>
            <a:endParaRPr sz="2800">
              <a:solidFill>
                <a:schemeClr val="dk1"/>
              </a:solidFill>
            </a:endParaRPr>
          </a:p>
          <a:p>
            <a:pPr marL="0" lvl="0" indent="0" algn="l" rtl="0">
              <a:spcBef>
                <a:spcPts val="0"/>
              </a:spcBef>
              <a:spcAft>
                <a:spcPts val="0"/>
              </a:spcAft>
              <a:buClr>
                <a:schemeClr val="accent1"/>
              </a:buClr>
              <a:buSzPts val="990"/>
              <a:buFont typeface="Trebuchet MS"/>
              <a:buNone/>
            </a:pPr>
            <a:endParaRPr sz="2800">
              <a:solidFill>
                <a:schemeClr val="dk1"/>
              </a:solidFill>
            </a:endParaRPr>
          </a:p>
          <a:p>
            <a:pPr marL="0" lvl="0" indent="0" algn="l" rtl="0">
              <a:spcBef>
                <a:spcPts val="0"/>
              </a:spcBef>
              <a:spcAft>
                <a:spcPts val="0"/>
              </a:spcAft>
              <a:buClr>
                <a:schemeClr val="dk1"/>
              </a:buClr>
              <a:buSzPts val="990"/>
              <a:buFont typeface="Trebuchet MS"/>
              <a:buNone/>
            </a:pPr>
            <a:r>
              <a:rPr lang="en-US" sz="2800">
                <a:solidFill>
                  <a:schemeClr val="dk1"/>
                </a:solidFill>
              </a:rPr>
              <a:t>Paediatric dental specialist in the hospital may use conscious sedation or general anaesthesia to do any dental procedures on </a:t>
            </a:r>
            <a:r>
              <a:rPr lang="en-US" sz="2800" b="1">
                <a:solidFill>
                  <a:schemeClr val="dk1"/>
                </a:solidFill>
              </a:rPr>
              <a:t>G</a:t>
            </a:r>
            <a:r>
              <a:rPr lang="en-US" sz="2800">
                <a:solidFill>
                  <a:schemeClr val="dk1"/>
                </a:solidFill>
              </a:rPr>
              <a:t> if necessary.</a:t>
            </a:r>
            <a:endParaRPr sz="2800">
              <a:solidFill>
                <a:schemeClr val="dk1"/>
              </a:solidFill>
            </a:endParaRPr>
          </a:p>
        </p:txBody>
      </p:sp>
      <p:sp>
        <p:nvSpPr>
          <p:cNvPr id="327" name="Google Shape;327;p28"/>
          <p:cNvSpPr txBox="1"/>
          <p:nvPr/>
        </p:nvSpPr>
        <p:spPr>
          <a:xfrm>
            <a:off x="4103215" y="764704"/>
            <a:ext cx="2629200" cy="6465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600" b="1">
                <a:solidFill>
                  <a:schemeClr val="dk1"/>
                </a:solidFill>
                <a:latin typeface="Trebuchet MS"/>
                <a:ea typeface="Trebuchet MS"/>
                <a:cs typeface="Trebuchet MS"/>
                <a:sym typeface="Trebuchet MS"/>
              </a:rPr>
              <a:t>ANSWER 8</a:t>
            </a:r>
            <a:endParaRPr sz="3600" b="1">
              <a:solidFill>
                <a:schemeClr val="dk1"/>
              </a:solidFill>
              <a:latin typeface="Trebuchet MS"/>
              <a:ea typeface="Trebuchet MS"/>
              <a:cs typeface="Trebuchet MS"/>
              <a:sym typeface="Trebuchet MS"/>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3"/>
          <p:cNvSpPr txBox="1">
            <a:spLocks noGrp="1"/>
          </p:cNvSpPr>
          <p:nvPr>
            <p:ph type="title"/>
          </p:nvPr>
        </p:nvSpPr>
        <p:spPr>
          <a:xfrm>
            <a:off x="4066300" y="1038800"/>
            <a:ext cx="2762700" cy="7311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3600"/>
              <a:buFont typeface="Trebuchet MS"/>
              <a:buNone/>
            </a:pPr>
            <a:r>
              <a:rPr lang="en-US" b="1">
                <a:solidFill>
                  <a:schemeClr val="dk1"/>
                </a:solidFill>
              </a:rPr>
              <a:t>QUESTION 1</a:t>
            </a:r>
            <a:endParaRPr/>
          </a:p>
        </p:txBody>
      </p:sp>
      <p:sp>
        <p:nvSpPr>
          <p:cNvPr id="170" name="Google Shape;170;p3"/>
          <p:cNvSpPr txBox="1">
            <a:spLocks noGrp="1"/>
          </p:cNvSpPr>
          <p:nvPr>
            <p:ph type="body" idx="1"/>
          </p:nvPr>
        </p:nvSpPr>
        <p:spPr>
          <a:xfrm>
            <a:off x="2133600" y="2348875"/>
            <a:ext cx="7357800" cy="15843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SzPts val="2240"/>
              <a:buNone/>
            </a:pPr>
            <a:r>
              <a:rPr lang="en-US" sz="2800">
                <a:solidFill>
                  <a:schemeClr val="dk1"/>
                </a:solidFill>
              </a:rPr>
              <a:t>What are the factors you need to consider for extraction of primary teeth?</a:t>
            </a:r>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31"/>
        <p:cNvGrpSpPr/>
        <p:nvPr/>
      </p:nvGrpSpPr>
      <p:grpSpPr>
        <a:xfrm>
          <a:off x="0" y="0"/>
          <a:ext cx="0" cy="0"/>
          <a:chOff x="0" y="0"/>
          <a:chExt cx="0" cy="0"/>
        </a:xfrm>
      </p:grpSpPr>
      <p:sp>
        <p:nvSpPr>
          <p:cNvPr id="332" name="Google Shape;332;p29"/>
          <p:cNvSpPr txBox="1">
            <a:spLocks noGrp="1"/>
          </p:cNvSpPr>
          <p:nvPr>
            <p:ph type="title"/>
          </p:nvPr>
        </p:nvSpPr>
        <p:spPr>
          <a:xfrm>
            <a:off x="1835700" y="1315675"/>
            <a:ext cx="6996604" cy="1177221"/>
          </a:xfrm>
          <a:prstGeom prst="rect">
            <a:avLst/>
          </a:prstGeom>
          <a:noFill/>
          <a:ln>
            <a:noFill/>
          </a:ln>
        </p:spPr>
        <p:txBody>
          <a:bodyPr spcFirstLastPara="1" wrap="square" lIns="91425" tIns="91425" rIns="91425" bIns="91425" anchor="t" anchorCtr="0">
            <a:normAutofit/>
          </a:bodyPr>
          <a:lstStyle/>
          <a:p>
            <a:pPr marL="0" lvl="0" indent="0" algn="l" rtl="0">
              <a:spcBef>
                <a:spcPts val="0"/>
              </a:spcBef>
              <a:spcAft>
                <a:spcPts val="0"/>
              </a:spcAft>
              <a:buClr>
                <a:schemeClr val="dk1"/>
              </a:buClr>
              <a:buSzPts val="2800"/>
              <a:buFont typeface="Trebuchet MS"/>
              <a:buNone/>
            </a:pPr>
            <a:r>
              <a:rPr lang="en-US" sz="2800" b="1">
                <a:solidFill>
                  <a:schemeClr val="dk1"/>
                </a:solidFill>
              </a:rPr>
              <a:t>Treatment Modalities</a:t>
            </a:r>
            <a:endParaRPr sz="2800" b="1">
              <a:solidFill>
                <a:schemeClr val="dk1"/>
              </a:solidFill>
            </a:endParaRPr>
          </a:p>
          <a:p>
            <a:pPr marL="457200" lvl="0" indent="-388620" algn="l" rtl="0">
              <a:spcBef>
                <a:spcPts val="0"/>
              </a:spcBef>
              <a:spcAft>
                <a:spcPts val="0"/>
              </a:spcAft>
              <a:buClr>
                <a:schemeClr val="dk1"/>
              </a:buClr>
              <a:buSzPts val="2800"/>
              <a:buFont typeface="Trebuchet MS"/>
              <a:buAutoNum type="alphaLcPeriod"/>
            </a:pPr>
            <a:r>
              <a:rPr lang="en-US" sz="2800">
                <a:solidFill>
                  <a:schemeClr val="dk1"/>
                </a:solidFill>
              </a:rPr>
              <a:t>Concious Sedation</a:t>
            </a:r>
            <a:endParaRPr sz="2800">
              <a:solidFill>
                <a:schemeClr val="dk1"/>
              </a:solidFill>
            </a:endParaRPr>
          </a:p>
        </p:txBody>
      </p:sp>
      <p:sp>
        <p:nvSpPr>
          <p:cNvPr id="333" name="Google Shape;333;p29"/>
          <p:cNvSpPr txBox="1"/>
          <p:nvPr/>
        </p:nvSpPr>
        <p:spPr>
          <a:xfrm>
            <a:off x="1835700" y="2678950"/>
            <a:ext cx="7140620" cy="1569900"/>
          </a:xfrm>
          <a:prstGeom prst="rect">
            <a:avLst/>
          </a:prstGeom>
          <a:solidFill>
            <a:srgbClr val="FFF2CC"/>
          </a:solidFill>
          <a:ln w="19050" cap="flat" cmpd="sng">
            <a:solidFill>
              <a:srgbClr val="000000"/>
            </a:solidFill>
            <a:prstDash val="solid"/>
            <a:round/>
            <a:headEnd type="none" w="sm" len="sm"/>
            <a:tailEnd type="none" w="sm" len="sm"/>
          </a:ln>
        </p:spPr>
        <p:txBody>
          <a:bodyPr spcFirstLastPara="1" wrap="square" lIns="91425" tIns="91425" rIns="91425" bIns="91425" anchor="t" anchorCtr="0">
            <a:spAutoFit/>
          </a:bodyPr>
          <a:lstStyle/>
          <a:p>
            <a:pPr marL="0" marR="0" lvl="0" indent="0" algn="just" rtl="0">
              <a:spcBef>
                <a:spcPts val="0"/>
              </a:spcBef>
              <a:spcAft>
                <a:spcPts val="0"/>
              </a:spcAft>
              <a:buNone/>
            </a:pPr>
            <a:r>
              <a:rPr lang="en-US" sz="1500">
                <a:solidFill>
                  <a:srgbClr val="000000"/>
                </a:solidFill>
                <a:latin typeface="Trebuchet MS"/>
                <a:ea typeface="Trebuchet MS"/>
                <a:cs typeface="Trebuchet MS"/>
                <a:sym typeface="Trebuchet MS"/>
              </a:rPr>
              <a:t>Criteria for conscious sedation in ECC management:</a:t>
            </a:r>
            <a:endParaRPr sz="1500">
              <a:solidFill>
                <a:srgbClr val="000000"/>
              </a:solidFill>
              <a:latin typeface="Trebuchet MS"/>
              <a:ea typeface="Trebuchet MS"/>
              <a:cs typeface="Trebuchet MS"/>
              <a:sym typeface="Trebuchet MS"/>
            </a:endParaRPr>
          </a:p>
          <a:p>
            <a:pPr marL="294640" marR="0" lvl="0" indent="-274955" algn="just" rtl="0">
              <a:spcBef>
                <a:spcPts val="0"/>
              </a:spcBef>
              <a:spcAft>
                <a:spcPts val="0"/>
              </a:spcAft>
              <a:buClr>
                <a:schemeClr val="dk1"/>
              </a:buClr>
              <a:buSzPts val="1500"/>
              <a:buFont typeface="Trebuchet MS"/>
              <a:buChar char="●"/>
            </a:pPr>
            <a:r>
              <a:rPr lang="en-US" sz="1500">
                <a:solidFill>
                  <a:srgbClr val="000000"/>
                </a:solidFill>
                <a:latin typeface="Trebuchet MS"/>
                <a:ea typeface="Trebuchet MS"/>
                <a:cs typeface="Trebuchet MS"/>
                <a:sym typeface="Trebuchet MS"/>
              </a:rPr>
              <a:t>Procedure complexity - moderately invasive and potentially painful</a:t>
            </a:r>
            <a:endParaRPr sz="1500">
              <a:solidFill>
                <a:srgbClr val="000000"/>
              </a:solidFill>
              <a:latin typeface="Trebuchet MS"/>
              <a:ea typeface="Trebuchet MS"/>
              <a:cs typeface="Trebuchet MS"/>
              <a:sym typeface="Trebuchet MS"/>
            </a:endParaRPr>
          </a:p>
          <a:p>
            <a:pPr marL="294640" marR="0" lvl="0" indent="-274955" algn="just" rtl="0">
              <a:spcBef>
                <a:spcPts val="0"/>
              </a:spcBef>
              <a:spcAft>
                <a:spcPts val="0"/>
              </a:spcAft>
              <a:buClr>
                <a:schemeClr val="dk1"/>
              </a:buClr>
              <a:buSzPts val="1500"/>
              <a:buFont typeface="Trebuchet MS"/>
              <a:buChar char="●"/>
            </a:pPr>
            <a:r>
              <a:rPr lang="en-US" sz="1500">
                <a:solidFill>
                  <a:srgbClr val="000000"/>
                </a:solidFill>
                <a:latin typeface="Trebuchet MS"/>
                <a:ea typeface="Trebuchet MS"/>
                <a:cs typeface="Trebuchet MS"/>
                <a:sym typeface="Trebuchet MS"/>
              </a:rPr>
              <a:t>Suitable patients - medically stable, mild to moderate anxiety</a:t>
            </a:r>
            <a:endParaRPr sz="1500">
              <a:solidFill>
                <a:srgbClr val="000000"/>
              </a:solidFill>
              <a:latin typeface="Trebuchet MS"/>
              <a:ea typeface="Trebuchet MS"/>
              <a:cs typeface="Trebuchet MS"/>
              <a:sym typeface="Trebuchet MS"/>
            </a:endParaRPr>
          </a:p>
          <a:p>
            <a:pPr marL="294640" marR="0" lvl="0" indent="-274955" algn="just" rtl="0">
              <a:spcBef>
                <a:spcPts val="0"/>
              </a:spcBef>
              <a:spcAft>
                <a:spcPts val="0"/>
              </a:spcAft>
              <a:buClr>
                <a:schemeClr val="dk1"/>
              </a:buClr>
              <a:buSzPts val="1500"/>
              <a:buFont typeface="Trebuchet MS"/>
              <a:buChar char="●"/>
            </a:pPr>
            <a:r>
              <a:rPr lang="en-US" sz="1500">
                <a:solidFill>
                  <a:srgbClr val="000000"/>
                </a:solidFill>
                <a:latin typeface="Trebuchet MS"/>
                <a:ea typeface="Trebuchet MS"/>
                <a:cs typeface="Trebuchet MS"/>
                <a:sym typeface="Trebuchet MS"/>
              </a:rPr>
              <a:t>Competent operator- trained in sedation for paediatric patient </a:t>
            </a:r>
            <a:endParaRPr sz="1500">
              <a:solidFill>
                <a:srgbClr val="000000"/>
              </a:solidFill>
              <a:latin typeface="Trebuchet MS"/>
              <a:ea typeface="Trebuchet MS"/>
              <a:cs typeface="Trebuchet MS"/>
              <a:sym typeface="Trebuchet MS"/>
            </a:endParaRPr>
          </a:p>
          <a:p>
            <a:pPr marL="294640" marR="0" lvl="0" indent="-274955" algn="just" rtl="0">
              <a:spcBef>
                <a:spcPts val="0"/>
              </a:spcBef>
              <a:spcAft>
                <a:spcPts val="0"/>
              </a:spcAft>
              <a:buClr>
                <a:schemeClr val="dk1"/>
              </a:buClr>
              <a:buSzPts val="1500"/>
              <a:buFont typeface="Trebuchet MS"/>
              <a:buChar char="●"/>
            </a:pPr>
            <a:r>
              <a:rPr lang="en-US" sz="1500">
                <a:solidFill>
                  <a:srgbClr val="000000"/>
                </a:solidFill>
                <a:latin typeface="Trebuchet MS"/>
                <a:ea typeface="Trebuchet MS"/>
                <a:cs typeface="Trebuchet MS"/>
                <a:sym typeface="Trebuchet MS"/>
              </a:rPr>
              <a:t>Suitable facility - reliable emergency response system</a:t>
            </a:r>
            <a:endParaRPr sz="1500">
              <a:solidFill>
                <a:srgbClr val="000000"/>
              </a:solidFill>
              <a:latin typeface="Trebuchet MS"/>
              <a:ea typeface="Trebuchet MS"/>
              <a:cs typeface="Trebuchet MS"/>
              <a:sym typeface="Trebuchet MS"/>
            </a:endParaRPr>
          </a:p>
          <a:p>
            <a:pPr marL="294640" marR="0" lvl="0" indent="-274955" algn="just" rtl="0">
              <a:spcBef>
                <a:spcPts val="0"/>
              </a:spcBef>
              <a:spcAft>
                <a:spcPts val="0"/>
              </a:spcAft>
              <a:buClr>
                <a:schemeClr val="dk1"/>
              </a:buClr>
              <a:buSzPts val="1500"/>
              <a:buFont typeface="Trebuchet MS"/>
              <a:buChar char="●"/>
            </a:pPr>
            <a:r>
              <a:rPr lang="en-US" sz="1500">
                <a:solidFill>
                  <a:srgbClr val="000000"/>
                </a:solidFill>
                <a:latin typeface="Trebuchet MS"/>
                <a:ea typeface="Trebuchet MS"/>
                <a:cs typeface="Trebuchet MS"/>
                <a:sym typeface="Trebuchet MS"/>
              </a:rPr>
              <a:t>Adequate monitoring throughout procedure</a:t>
            </a:r>
            <a:endParaRPr sz="1800">
              <a:solidFill>
                <a:srgbClr val="000000"/>
              </a:solidFill>
              <a:latin typeface="Trebuchet MS"/>
              <a:ea typeface="Trebuchet MS"/>
              <a:cs typeface="Trebuchet MS"/>
              <a:sym typeface="Trebuchet MS"/>
            </a:endParaRPr>
          </a:p>
        </p:txBody>
      </p:sp>
      <p:sp>
        <p:nvSpPr>
          <p:cNvPr id="334" name="Google Shape;334;p29"/>
          <p:cNvSpPr txBox="1"/>
          <p:nvPr/>
        </p:nvSpPr>
        <p:spPr>
          <a:xfrm>
            <a:off x="4223792" y="393212"/>
            <a:ext cx="2629246"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b="1">
                <a:solidFill>
                  <a:schemeClr val="dk1"/>
                </a:solidFill>
                <a:latin typeface="Trebuchet MS"/>
                <a:ea typeface="Trebuchet MS"/>
                <a:cs typeface="Trebuchet MS"/>
                <a:sym typeface="Trebuchet MS"/>
              </a:rPr>
              <a:t>ANSWER 8</a:t>
            </a:r>
            <a:endParaRPr sz="4000" b="1">
              <a:solidFill>
                <a:schemeClr val="dk1"/>
              </a:solidFill>
              <a:latin typeface="Trebuchet MS"/>
              <a:ea typeface="Trebuchet MS"/>
              <a:cs typeface="Trebuchet MS"/>
              <a:sym typeface="Trebuchet MS"/>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38"/>
        <p:cNvGrpSpPr/>
        <p:nvPr/>
      </p:nvGrpSpPr>
      <p:grpSpPr>
        <a:xfrm>
          <a:off x="0" y="0"/>
          <a:ext cx="0" cy="0"/>
          <a:chOff x="0" y="0"/>
          <a:chExt cx="0" cy="0"/>
        </a:xfrm>
      </p:grpSpPr>
      <p:sp>
        <p:nvSpPr>
          <p:cNvPr id="339" name="Google Shape;339;p30"/>
          <p:cNvSpPr txBox="1">
            <a:spLocks noGrp="1"/>
          </p:cNvSpPr>
          <p:nvPr>
            <p:ph type="title"/>
          </p:nvPr>
        </p:nvSpPr>
        <p:spPr>
          <a:xfrm>
            <a:off x="1842671" y="1988841"/>
            <a:ext cx="6996604" cy="1118613"/>
          </a:xfrm>
          <a:prstGeom prst="rect">
            <a:avLst/>
          </a:prstGeom>
          <a:noFill/>
          <a:ln>
            <a:noFill/>
          </a:ln>
        </p:spPr>
        <p:txBody>
          <a:bodyPr spcFirstLastPara="1" wrap="square" lIns="91425" tIns="91425" rIns="91425" bIns="91425" anchor="t" anchorCtr="0">
            <a:normAutofit fontScale="90000"/>
          </a:bodyPr>
          <a:lstStyle/>
          <a:p>
            <a:pPr marL="0" lvl="0" indent="0" algn="l" rtl="0">
              <a:spcBef>
                <a:spcPts val="0"/>
              </a:spcBef>
              <a:spcAft>
                <a:spcPts val="0"/>
              </a:spcAft>
              <a:buClr>
                <a:schemeClr val="dk1"/>
              </a:buClr>
              <a:buSzPct val="100358"/>
              <a:buFont typeface="Trebuchet MS"/>
              <a:buNone/>
            </a:pPr>
            <a:r>
              <a:rPr lang="en-US" sz="3100" b="1">
                <a:solidFill>
                  <a:schemeClr val="dk1"/>
                </a:solidFill>
              </a:rPr>
              <a:t>Treatment Modalities</a:t>
            </a:r>
            <a:endParaRPr sz="3100" b="1">
              <a:solidFill>
                <a:schemeClr val="dk1"/>
              </a:solidFill>
            </a:endParaRPr>
          </a:p>
          <a:p>
            <a:pPr marL="0" lvl="0" indent="0" algn="l" rtl="0">
              <a:spcBef>
                <a:spcPts val="0"/>
              </a:spcBef>
              <a:spcAft>
                <a:spcPts val="0"/>
              </a:spcAft>
              <a:buClr>
                <a:schemeClr val="dk1"/>
              </a:buClr>
              <a:buSzPct val="100358"/>
              <a:buFont typeface="Trebuchet MS"/>
              <a:buNone/>
            </a:pPr>
            <a:r>
              <a:rPr lang="en-US" sz="3100">
                <a:solidFill>
                  <a:schemeClr val="dk1"/>
                </a:solidFill>
              </a:rPr>
              <a:t>b. General Anaesthesia </a:t>
            </a:r>
            <a:endParaRPr sz="3100">
              <a:solidFill>
                <a:schemeClr val="dk1"/>
              </a:solidFill>
            </a:endParaRPr>
          </a:p>
          <a:p>
            <a:pPr marL="0" lvl="0" indent="0" algn="l" rtl="0">
              <a:spcBef>
                <a:spcPts val="0"/>
              </a:spcBef>
              <a:spcAft>
                <a:spcPts val="0"/>
              </a:spcAft>
              <a:buClr>
                <a:schemeClr val="accent1"/>
              </a:buClr>
              <a:buSzPct val="86419"/>
              <a:buFont typeface="Trebuchet MS"/>
              <a:buNone/>
            </a:pPr>
            <a:endParaRPr/>
          </a:p>
        </p:txBody>
      </p:sp>
      <p:sp>
        <p:nvSpPr>
          <p:cNvPr id="340" name="Google Shape;340;p30"/>
          <p:cNvSpPr txBox="1">
            <a:spLocks noGrp="1"/>
          </p:cNvSpPr>
          <p:nvPr>
            <p:ph type="body" idx="1"/>
          </p:nvPr>
        </p:nvSpPr>
        <p:spPr>
          <a:xfrm>
            <a:off x="1842671" y="3573016"/>
            <a:ext cx="6996600" cy="1492800"/>
          </a:xfrm>
          <a:prstGeom prst="rect">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t" anchorCtr="0">
            <a:normAutofit/>
          </a:bodyPr>
          <a:lstStyle/>
          <a:p>
            <a:pPr marL="0" lvl="0" indent="0" algn="just" rtl="0">
              <a:spcBef>
                <a:spcPts val="600"/>
              </a:spcBef>
              <a:spcAft>
                <a:spcPts val="0"/>
              </a:spcAft>
              <a:buClr>
                <a:schemeClr val="dk1"/>
              </a:buClr>
              <a:buSzPts val="1100"/>
              <a:buNone/>
            </a:pPr>
            <a:r>
              <a:rPr lang="en-US" sz="1600" b="1">
                <a:solidFill>
                  <a:srgbClr val="000000"/>
                </a:solidFill>
              </a:rPr>
              <a:t>Recommendation 27</a:t>
            </a:r>
            <a:endParaRPr sz="1600" b="1">
              <a:solidFill>
                <a:srgbClr val="000000"/>
              </a:solidFill>
            </a:endParaRPr>
          </a:p>
          <a:p>
            <a:pPr marL="0" lvl="0" indent="0" algn="just" rtl="0">
              <a:spcBef>
                <a:spcPts val="0"/>
              </a:spcBef>
              <a:spcAft>
                <a:spcPts val="600"/>
              </a:spcAft>
              <a:buClr>
                <a:schemeClr val="dk1"/>
              </a:buClr>
              <a:buSzPts val="1100"/>
              <a:buNone/>
            </a:pPr>
            <a:r>
              <a:rPr lang="en-US" sz="1600">
                <a:solidFill>
                  <a:srgbClr val="000000"/>
                </a:solidFill>
              </a:rPr>
              <a:t>Comprehensive dental treatment (CDT) under General Anaesthesia should be considered as one of the options in rehabilitation treatment for children with Early Childhood Caries</a:t>
            </a:r>
            <a:r>
              <a:rPr lang="en-US" sz="1100">
                <a:solidFill>
                  <a:srgbClr val="000000"/>
                </a:solidFill>
              </a:rPr>
              <a:t>.</a:t>
            </a:r>
            <a:endParaRPr>
              <a:solidFill>
                <a:srgbClr val="000000"/>
              </a:solidFill>
            </a:endParaRPr>
          </a:p>
        </p:txBody>
      </p:sp>
      <p:sp>
        <p:nvSpPr>
          <p:cNvPr id="341" name="Google Shape;341;p30"/>
          <p:cNvSpPr txBox="1"/>
          <p:nvPr/>
        </p:nvSpPr>
        <p:spPr>
          <a:xfrm>
            <a:off x="4367808" y="158714"/>
            <a:ext cx="2629246"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000" b="1">
                <a:solidFill>
                  <a:schemeClr val="dk1"/>
                </a:solidFill>
                <a:latin typeface="Trebuchet MS"/>
                <a:ea typeface="Trebuchet MS"/>
                <a:cs typeface="Trebuchet MS"/>
                <a:sym typeface="Trebuchet MS"/>
              </a:rPr>
              <a:t>ANSWER 8</a:t>
            </a:r>
            <a:endParaRPr sz="4000" b="1">
              <a:solidFill>
                <a:schemeClr val="dk1"/>
              </a:solidFill>
              <a:latin typeface="Trebuchet MS"/>
              <a:ea typeface="Trebuchet MS"/>
              <a:cs typeface="Trebuchet MS"/>
              <a:sym typeface="Trebuchet MS"/>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45"/>
        <p:cNvGrpSpPr/>
        <p:nvPr/>
      </p:nvGrpSpPr>
      <p:grpSpPr>
        <a:xfrm>
          <a:off x="0" y="0"/>
          <a:ext cx="0" cy="0"/>
          <a:chOff x="0" y="0"/>
          <a:chExt cx="0" cy="0"/>
        </a:xfrm>
      </p:grpSpPr>
      <p:sp>
        <p:nvSpPr>
          <p:cNvPr id="346" name="Google Shape;346;p31"/>
          <p:cNvSpPr txBox="1">
            <a:spLocks noGrp="1"/>
          </p:cNvSpPr>
          <p:nvPr>
            <p:ph type="body" idx="1"/>
          </p:nvPr>
        </p:nvSpPr>
        <p:spPr>
          <a:xfrm>
            <a:off x="969375" y="1644275"/>
            <a:ext cx="8463900" cy="399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SzPts val="1800"/>
              <a:buNone/>
            </a:pPr>
            <a:r>
              <a:rPr lang="en-US" sz="2800" b="1">
                <a:solidFill>
                  <a:schemeClr val="dk1"/>
                </a:solidFill>
              </a:rPr>
              <a:t>G</a:t>
            </a:r>
            <a:r>
              <a:rPr lang="en-US" sz="2800">
                <a:solidFill>
                  <a:schemeClr val="dk1"/>
                </a:solidFill>
              </a:rPr>
              <a:t> has been referred to paediatric dental specialist at Hospital P. During the visit, the paediatric dental specialist proposed to </a:t>
            </a:r>
            <a:r>
              <a:rPr lang="en-US" sz="2800" b="1">
                <a:solidFill>
                  <a:schemeClr val="dk1"/>
                </a:solidFill>
              </a:rPr>
              <a:t>G</a:t>
            </a:r>
            <a:r>
              <a:rPr lang="en-US" sz="2800">
                <a:solidFill>
                  <a:schemeClr val="dk1"/>
                </a:solidFill>
              </a:rPr>
              <a:t>’s parents for </a:t>
            </a:r>
            <a:r>
              <a:rPr lang="en-US" sz="2800" b="1">
                <a:solidFill>
                  <a:schemeClr val="dk1"/>
                </a:solidFill>
              </a:rPr>
              <a:t>G</a:t>
            </a:r>
            <a:r>
              <a:rPr lang="en-US" sz="2800">
                <a:solidFill>
                  <a:schemeClr val="dk1"/>
                </a:solidFill>
              </a:rPr>
              <a:t> to be managed under general anaesthesia. Subsequently, comprehensive dental treatment was conducted and both of his lower deciduous molar were extracted due to deep caries.</a:t>
            </a:r>
            <a:endParaRPr sz="2800">
              <a:solidFill>
                <a:schemeClr val="dk1"/>
              </a:solidFill>
            </a:endParaRPr>
          </a:p>
        </p:txBody>
      </p:sp>
      <p:sp>
        <p:nvSpPr>
          <p:cNvPr id="347" name="Google Shape;347;p31"/>
          <p:cNvSpPr txBox="1"/>
          <p:nvPr/>
        </p:nvSpPr>
        <p:spPr>
          <a:xfrm>
            <a:off x="1229825" y="506400"/>
            <a:ext cx="7523700" cy="738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3600">
                <a:solidFill>
                  <a:schemeClr val="accent2"/>
                </a:solidFill>
                <a:latin typeface="Trebuchet MS"/>
                <a:ea typeface="Trebuchet MS"/>
                <a:cs typeface="Trebuchet MS"/>
                <a:sym typeface="Trebuchet MS"/>
              </a:rPr>
              <a:t>And the scenario continues again…</a:t>
            </a:r>
            <a:endParaRPr sz="3600">
              <a:solidFill>
                <a:schemeClr val="accent2"/>
              </a:solidFill>
              <a:latin typeface="Trebuchet MS"/>
              <a:ea typeface="Trebuchet MS"/>
              <a:cs typeface="Trebuchet MS"/>
              <a:sym typeface="Trebuchet MS"/>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51"/>
        <p:cNvGrpSpPr/>
        <p:nvPr/>
      </p:nvGrpSpPr>
      <p:grpSpPr>
        <a:xfrm>
          <a:off x="0" y="0"/>
          <a:ext cx="0" cy="0"/>
          <a:chOff x="0" y="0"/>
          <a:chExt cx="0" cy="0"/>
        </a:xfrm>
      </p:grpSpPr>
      <p:sp>
        <p:nvSpPr>
          <p:cNvPr id="352" name="Google Shape;352;p32"/>
          <p:cNvSpPr txBox="1">
            <a:spLocks noGrp="1"/>
          </p:cNvSpPr>
          <p:nvPr>
            <p:ph type="title"/>
          </p:nvPr>
        </p:nvSpPr>
        <p:spPr>
          <a:xfrm>
            <a:off x="1835700" y="1302275"/>
            <a:ext cx="7428652"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2800"/>
              <a:buFont typeface="Trebuchet MS"/>
              <a:buNone/>
            </a:pPr>
            <a:r>
              <a:rPr lang="en-US" sz="3640" b="1">
                <a:solidFill>
                  <a:schemeClr val="dk1"/>
                </a:solidFill>
              </a:rPr>
              <a:t>QUESTION 9</a:t>
            </a:r>
            <a:endParaRPr sz="3640" b="1">
              <a:solidFill>
                <a:schemeClr val="dk1"/>
              </a:solidFill>
            </a:endParaRPr>
          </a:p>
        </p:txBody>
      </p:sp>
      <p:sp>
        <p:nvSpPr>
          <p:cNvPr id="353" name="Google Shape;353;p32"/>
          <p:cNvSpPr txBox="1">
            <a:spLocks noGrp="1"/>
          </p:cNvSpPr>
          <p:nvPr>
            <p:ph type="body" idx="1"/>
          </p:nvPr>
        </p:nvSpPr>
        <p:spPr>
          <a:xfrm>
            <a:off x="1331100" y="2438350"/>
            <a:ext cx="7933200" cy="8970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1200"/>
              </a:spcAft>
              <a:buSzPts val="1800"/>
              <a:buNone/>
            </a:pPr>
            <a:r>
              <a:rPr lang="en-US" sz="2800">
                <a:solidFill>
                  <a:schemeClr val="dk1"/>
                </a:solidFill>
              </a:rPr>
              <a:t>What is an advisable post- operative follow up interval for this patient ?</a:t>
            </a:r>
            <a:endParaRPr sz="2800">
              <a:solidFill>
                <a:schemeClr val="dk1"/>
              </a:solidFill>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57"/>
        <p:cNvGrpSpPr/>
        <p:nvPr/>
      </p:nvGrpSpPr>
      <p:grpSpPr>
        <a:xfrm>
          <a:off x="0" y="0"/>
          <a:ext cx="0" cy="0"/>
          <a:chOff x="0" y="0"/>
          <a:chExt cx="0" cy="0"/>
        </a:xfrm>
      </p:grpSpPr>
      <p:sp>
        <p:nvSpPr>
          <p:cNvPr id="358" name="Google Shape;358;p33"/>
          <p:cNvSpPr txBox="1">
            <a:spLocks noGrp="1"/>
          </p:cNvSpPr>
          <p:nvPr>
            <p:ph type="title"/>
          </p:nvPr>
        </p:nvSpPr>
        <p:spPr>
          <a:xfrm>
            <a:off x="1835700" y="3429000"/>
            <a:ext cx="7500660" cy="1433100"/>
          </a:xfrm>
          <a:prstGeom prst="rect">
            <a:avLst/>
          </a:prstGeom>
          <a:solidFill>
            <a:srgbClr val="FFF2CC"/>
          </a:solidFill>
          <a:ln w="9525" cap="flat" cmpd="sng">
            <a:solidFill>
              <a:schemeClr val="dk1"/>
            </a:solidFill>
            <a:prstDash val="solid"/>
            <a:round/>
            <a:headEnd type="none" w="sm" len="sm"/>
            <a:tailEnd type="none" w="sm" len="sm"/>
          </a:ln>
        </p:spPr>
        <p:txBody>
          <a:bodyPr spcFirstLastPara="1" wrap="square" lIns="91425" tIns="91425" rIns="91425" bIns="91425" anchor="t" anchorCtr="0">
            <a:normAutofit fontScale="90000"/>
          </a:bodyPr>
          <a:lstStyle/>
          <a:p>
            <a:pPr marL="0" lvl="0" indent="0" algn="just" rtl="0">
              <a:spcBef>
                <a:spcPts val="600"/>
              </a:spcBef>
              <a:spcAft>
                <a:spcPts val="0"/>
              </a:spcAft>
              <a:buClr>
                <a:srgbClr val="000000"/>
              </a:buClr>
              <a:buSzPct val="187982"/>
              <a:buFont typeface="Trebuchet MS"/>
              <a:buNone/>
            </a:pPr>
            <a:r>
              <a:rPr lang="en-US" sz="1654" b="1">
                <a:solidFill>
                  <a:srgbClr val="000000"/>
                </a:solidFill>
              </a:rPr>
              <a:t>Recommendation 28</a:t>
            </a:r>
            <a:endParaRPr sz="1654" b="1">
              <a:solidFill>
                <a:srgbClr val="000000"/>
              </a:solidFill>
            </a:endParaRPr>
          </a:p>
          <a:p>
            <a:pPr marL="0" lvl="0" indent="0" algn="just" rtl="0">
              <a:lnSpc>
                <a:spcPct val="107916"/>
              </a:lnSpc>
              <a:spcBef>
                <a:spcPts val="0"/>
              </a:spcBef>
              <a:spcAft>
                <a:spcPts val="0"/>
              </a:spcAft>
              <a:buClr>
                <a:srgbClr val="000000"/>
              </a:buClr>
              <a:buSzPct val="187982"/>
              <a:buFont typeface="Trebuchet MS"/>
              <a:buNone/>
            </a:pPr>
            <a:r>
              <a:rPr lang="en-US" sz="1654">
                <a:solidFill>
                  <a:srgbClr val="000000"/>
                </a:solidFill>
              </a:rPr>
              <a:t>Patients with Early Childhood Caries should be followed up every:</a:t>
            </a:r>
            <a:endParaRPr sz="1654">
              <a:solidFill>
                <a:srgbClr val="000000"/>
              </a:solidFill>
            </a:endParaRPr>
          </a:p>
          <a:p>
            <a:pPr marL="375285" lvl="0" indent="-274358" algn="just" rtl="0">
              <a:lnSpc>
                <a:spcPct val="107916"/>
              </a:lnSpc>
              <a:spcBef>
                <a:spcPts val="0"/>
              </a:spcBef>
              <a:spcAft>
                <a:spcPts val="0"/>
              </a:spcAft>
              <a:buClr>
                <a:srgbClr val="000000"/>
              </a:buClr>
              <a:buSzPct val="99939"/>
              <a:buFont typeface="Arial"/>
              <a:buChar char="●"/>
            </a:pPr>
            <a:r>
              <a:rPr lang="en-US" sz="1654">
                <a:solidFill>
                  <a:srgbClr val="000000"/>
                </a:solidFill>
              </a:rPr>
              <a:t>3 monthly for high caries risk</a:t>
            </a:r>
            <a:endParaRPr sz="1654">
              <a:solidFill>
                <a:srgbClr val="000000"/>
              </a:solidFill>
            </a:endParaRPr>
          </a:p>
          <a:p>
            <a:pPr marL="374650" lvl="0" indent="-274993" algn="just" rtl="0">
              <a:lnSpc>
                <a:spcPct val="107916"/>
              </a:lnSpc>
              <a:spcBef>
                <a:spcPts val="0"/>
              </a:spcBef>
              <a:spcAft>
                <a:spcPts val="0"/>
              </a:spcAft>
              <a:buClr>
                <a:srgbClr val="000000"/>
              </a:buClr>
              <a:buSzPct val="99939"/>
              <a:buFont typeface="Arial"/>
              <a:buChar char="●"/>
            </a:pPr>
            <a:r>
              <a:rPr lang="en-US" sz="1654">
                <a:solidFill>
                  <a:srgbClr val="000000"/>
                </a:solidFill>
              </a:rPr>
              <a:t>6 monthly for low and moderate caries risk</a:t>
            </a:r>
            <a:endParaRPr sz="1654">
              <a:solidFill>
                <a:srgbClr val="000000"/>
              </a:solidFill>
            </a:endParaRPr>
          </a:p>
          <a:p>
            <a:pPr marL="374650" lvl="0" indent="-274993" algn="just" rtl="0">
              <a:lnSpc>
                <a:spcPct val="107916"/>
              </a:lnSpc>
              <a:spcBef>
                <a:spcPts val="0"/>
              </a:spcBef>
              <a:spcAft>
                <a:spcPts val="0"/>
              </a:spcAft>
              <a:buClr>
                <a:schemeClr val="dk1"/>
              </a:buClr>
              <a:buSzPct val="99939"/>
              <a:buFont typeface="Arial"/>
              <a:buChar char="●"/>
            </a:pPr>
            <a:r>
              <a:rPr lang="en-US" sz="1654">
                <a:solidFill>
                  <a:srgbClr val="000000"/>
                </a:solidFill>
              </a:rPr>
              <a:t>1 year for low caries risk</a:t>
            </a:r>
            <a:endParaRPr sz="1654">
              <a:solidFill>
                <a:srgbClr val="000000"/>
              </a:solidFill>
            </a:endParaRPr>
          </a:p>
          <a:p>
            <a:pPr marL="0" lvl="0" indent="0" algn="l" rtl="0">
              <a:spcBef>
                <a:spcPts val="600"/>
              </a:spcBef>
              <a:spcAft>
                <a:spcPts val="0"/>
              </a:spcAft>
              <a:buClr>
                <a:schemeClr val="accent1"/>
              </a:buClr>
              <a:buSzPct val="86419"/>
              <a:buFont typeface="Trebuchet MS"/>
              <a:buNone/>
            </a:pPr>
            <a:endParaRPr/>
          </a:p>
        </p:txBody>
      </p:sp>
      <p:sp>
        <p:nvSpPr>
          <p:cNvPr id="359" name="Google Shape;359;p33"/>
          <p:cNvSpPr txBox="1">
            <a:spLocks noGrp="1"/>
          </p:cNvSpPr>
          <p:nvPr>
            <p:ph type="body" idx="1"/>
          </p:nvPr>
        </p:nvSpPr>
        <p:spPr>
          <a:xfrm>
            <a:off x="1822821" y="1844824"/>
            <a:ext cx="7284636" cy="1136376"/>
          </a:xfrm>
          <a:prstGeom prst="rect">
            <a:avLst/>
          </a:prstGeom>
          <a:noFill/>
          <a:ln>
            <a:noFill/>
          </a:ln>
        </p:spPr>
        <p:txBody>
          <a:bodyPr spcFirstLastPara="1" wrap="square" lIns="91425" tIns="91425" rIns="91425" bIns="91425" anchor="t" anchorCtr="0">
            <a:normAutofit fontScale="77500" lnSpcReduction="20000"/>
          </a:bodyPr>
          <a:lstStyle/>
          <a:p>
            <a:pPr marL="0" lvl="0" indent="0" algn="l" rtl="0">
              <a:spcBef>
                <a:spcPts val="0"/>
              </a:spcBef>
              <a:spcAft>
                <a:spcPts val="0"/>
              </a:spcAft>
              <a:buClr>
                <a:schemeClr val="dk1"/>
              </a:buClr>
              <a:buSzPct val="27168"/>
              <a:buNone/>
            </a:pPr>
            <a:r>
              <a:rPr lang="en-US" sz="3300">
                <a:solidFill>
                  <a:schemeClr val="dk1"/>
                </a:solidFill>
              </a:rPr>
              <a:t>G is potentially a high caries risk patient due to his caries status. His follow up ideally should be a 3 monthly review</a:t>
            </a:r>
            <a:endParaRPr sz="1900">
              <a:solidFill>
                <a:schemeClr val="dk1"/>
              </a:solidFill>
            </a:endParaRPr>
          </a:p>
          <a:p>
            <a:pPr marL="0" lvl="0" indent="0" algn="l" rtl="0">
              <a:spcBef>
                <a:spcPts val="0"/>
              </a:spcBef>
              <a:spcAft>
                <a:spcPts val="0"/>
              </a:spcAft>
              <a:buSzPct val="109555"/>
              <a:buNone/>
            </a:pPr>
            <a:endParaRPr sz="2120">
              <a:solidFill>
                <a:srgbClr val="980000"/>
              </a:solidFill>
            </a:endParaRPr>
          </a:p>
          <a:p>
            <a:pPr marL="0" lvl="0" indent="0" algn="l" rtl="0">
              <a:spcBef>
                <a:spcPts val="0"/>
              </a:spcBef>
              <a:spcAft>
                <a:spcPts val="1200"/>
              </a:spcAft>
              <a:buSzPct val="129032"/>
              <a:buNone/>
            </a:pPr>
            <a:endParaRPr/>
          </a:p>
        </p:txBody>
      </p:sp>
      <p:sp>
        <p:nvSpPr>
          <p:cNvPr id="360" name="Google Shape;360;p33"/>
          <p:cNvSpPr txBox="1"/>
          <p:nvPr/>
        </p:nvSpPr>
        <p:spPr>
          <a:xfrm>
            <a:off x="4727849" y="631468"/>
            <a:ext cx="2138727" cy="5847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3200" b="1">
                <a:solidFill>
                  <a:schemeClr val="dk1"/>
                </a:solidFill>
                <a:latin typeface="Trebuchet MS"/>
                <a:ea typeface="Trebuchet MS"/>
                <a:cs typeface="Trebuchet MS"/>
                <a:sym typeface="Trebuchet MS"/>
              </a:rPr>
              <a:t>ANSWER 9</a:t>
            </a:r>
            <a:endParaRPr sz="3200" b="1">
              <a:solidFill>
                <a:schemeClr val="dk1"/>
              </a:solidFill>
              <a:latin typeface="Trebuchet MS"/>
              <a:ea typeface="Trebuchet MS"/>
              <a:cs typeface="Trebuchet MS"/>
              <a:sym typeface="Trebuchet MS"/>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64"/>
        <p:cNvGrpSpPr/>
        <p:nvPr/>
      </p:nvGrpSpPr>
      <p:grpSpPr>
        <a:xfrm>
          <a:off x="0" y="0"/>
          <a:ext cx="0" cy="0"/>
          <a:chOff x="0" y="0"/>
          <a:chExt cx="0" cy="0"/>
        </a:xfrm>
      </p:grpSpPr>
      <p:sp>
        <p:nvSpPr>
          <p:cNvPr id="365" name="Google Shape;365;p34"/>
          <p:cNvSpPr txBox="1">
            <a:spLocks noGrp="1"/>
          </p:cNvSpPr>
          <p:nvPr>
            <p:ph type="title"/>
          </p:nvPr>
        </p:nvSpPr>
        <p:spPr>
          <a:xfrm>
            <a:off x="1835700" y="1556792"/>
            <a:ext cx="7140620" cy="572700"/>
          </a:xfrm>
          <a:prstGeom prst="rect">
            <a:avLst/>
          </a:prstGeom>
          <a:noFill/>
          <a:ln>
            <a:noFill/>
          </a:ln>
        </p:spPr>
        <p:txBody>
          <a:bodyPr spcFirstLastPara="1" wrap="square" lIns="91425" tIns="91425" rIns="91425" bIns="91425" anchor="t" anchorCtr="0">
            <a:noAutofit/>
          </a:bodyPr>
          <a:lstStyle/>
          <a:p>
            <a:pPr marL="0" lvl="0" indent="0" algn="ctr" rtl="0">
              <a:spcBef>
                <a:spcPts val="0"/>
              </a:spcBef>
              <a:spcAft>
                <a:spcPts val="0"/>
              </a:spcAft>
              <a:buClr>
                <a:schemeClr val="dk1"/>
              </a:buClr>
              <a:buSzPts val="1414"/>
              <a:buFont typeface="Trebuchet MS"/>
              <a:buNone/>
            </a:pPr>
            <a:r>
              <a:rPr lang="en-US" b="1">
                <a:solidFill>
                  <a:schemeClr val="dk1"/>
                </a:solidFill>
              </a:rPr>
              <a:t>QUESTION 10</a:t>
            </a:r>
            <a:endParaRPr>
              <a:solidFill>
                <a:schemeClr val="dk1"/>
              </a:solidFill>
            </a:endParaRPr>
          </a:p>
        </p:txBody>
      </p:sp>
      <p:sp>
        <p:nvSpPr>
          <p:cNvPr id="366" name="Google Shape;366;p34"/>
          <p:cNvSpPr txBox="1">
            <a:spLocks noGrp="1"/>
          </p:cNvSpPr>
          <p:nvPr>
            <p:ph type="body" idx="1"/>
          </p:nvPr>
        </p:nvSpPr>
        <p:spPr>
          <a:xfrm>
            <a:off x="1171925" y="2786075"/>
            <a:ext cx="8420700" cy="10029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1200"/>
              </a:spcAft>
              <a:buClr>
                <a:schemeClr val="dk1"/>
              </a:buClr>
              <a:buSzPts val="1100"/>
              <a:buNone/>
            </a:pPr>
            <a:r>
              <a:rPr lang="en-US" sz="2800">
                <a:solidFill>
                  <a:schemeClr val="dk1"/>
                </a:solidFill>
              </a:rPr>
              <a:t>What needs to be done during the subsequent follow up visit ?</a:t>
            </a:r>
            <a:endParaRPr sz="24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70"/>
        <p:cNvGrpSpPr/>
        <p:nvPr/>
      </p:nvGrpSpPr>
      <p:grpSpPr>
        <a:xfrm>
          <a:off x="0" y="0"/>
          <a:ext cx="0" cy="0"/>
          <a:chOff x="0" y="0"/>
          <a:chExt cx="0" cy="0"/>
        </a:xfrm>
      </p:grpSpPr>
      <p:sp>
        <p:nvSpPr>
          <p:cNvPr id="371" name="Google Shape;371;p35"/>
          <p:cNvSpPr txBox="1">
            <a:spLocks noGrp="1"/>
          </p:cNvSpPr>
          <p:nvPr>
            <p:ph type="title"/>
          </p:nvPr>
        </p:nvSpPr>
        <p:spPr>
          <a:xfrm>
            <a:off x="2237550" y="2480975"/>
            <a:ext cx="7242900" cy="2207100"/>
          </a:xfrm>
          <a:prstGeom prst="rect">
            <a:avLst/>
          </a:prstGeom>
          <a:solidFill>
            <a:srgbClr val="FFF2CC"/>
          </a:solidFill>
          <a:ln w="9525" cap="flat" cmpd="sng">
            <a:solidFill>
              <a:srgbClr val="000000"/>
            </a:solidFill>
            <a:prstDash val="solid"/>
            <a:round/>
            <a:headEnd type="none" w="sm" len="sm"/>
            <a:tailEnd type="none" w="sm" len="sm"/>
          </a:ln>
        </p:spPr>
        <p:txBody>
          <a:bodyPr spcFirstLastPara="1" wrap="square" lIns="91425" tIns="91425" rIns="91425" bIns="91425" anchor="t" anchorCtr="0">
            <a:noAutofit/>
          </a:bodyPr>
          <a:lstStyle/>
          <a:p>
            <a:pPr marL="0" lvl="0" indent="0" algn="just" rtl="0">
              <a:spcBef>
                <a:spcPts val="600"/>
              </a:spcBef>
              <a:spcAft>
                <a:spcPts val="0"/>
              </a:spcAft>
              <a:buClr>
                <a:srgbClr val="000000"/>
              </a:buClr>
              <a:buSzPts val="2800"/>
              <a:buFont typeface="Trebuchet MS"/>
              <a:buNone/>
            </a:pPr>
            <a:r>
              <a:rPr lang="en-US" sz="1400" b="1">
                <a:solidFill>
                  <a:srgbClr val="000000"/>
                </a:solidFill>
              </a:rPr>
              <a:t>Key Messages </a:t>
            </a:r>
            <a:endParaRPr sz="1400" b="1">
              <a:solidFill>
                <a:srgbClr val="000000"/>
              </a:solidFill>
            </a:endParaRPr>
          </a:p>
          <a:p>
            <a:pPr marL="0" lvl="0" indent="0" algn="just" rtl="0">
              <a:spcBef>
                <a:spcPts val="0"/>
              </a:spcBef>
              <a:spcAft>
                <a:spcPts val="0"/>
              </a:spcAft>
              <a:buClr>
                <a:srgbClr val="000000"/>
              </a:buClr>
              <a:buSzPts val="2800"/>
              <a:buFont typeface="Trebuchet MS"/>
              <a:buNone/>
            </a:pPr>
            <a:r>
              <a:rPr lang="en-US" sz="1400">
                <a:solidFill>
                  <a:srgbClr val="000000"/>
                </a:solidFill>
              </a:rPr>
              <a:t>To ensure the effectiveness of follow-up appointments for ECC, the following tasks should be performed:</a:t>
            </a:r>
            <a:endParaRPr sz="1400">
              <a:solidFill>
                <a:srgbClr val="000000"/>
              </a:solidFill>
            </a:endParaRPr>
          </a:p>
          <a:p>
            <a:pPr marL="195580" lvl="0" indent="-195580" algn="just" rtl="0">
              <a:spcBef>
                <a:spcPts val="0"/>
              </a:spcBef>
              <a:spcAft>
                <a:spcPts val="0"/>
              </a:spcAft>
              <a:buClr>
                <a:srgbClr val="000000"/>
              </a:buClr>
              <a:buSzPts val="1400"/>
              <a:buFont typeface="Trebuchet MS"/>
              <a:buChar char="●"/>
            </a:pPr>
            <a:r>
              <a:rPr lang="en-US" sz="1400">
                <a:solidFill>
                  <a:srgbClr val="000000"/>
                </a:solidFill>
              </a:rPr>
              <a:t>to reinforce oral hygiene and dietary habits. </a:t>
            </a:r>
            <a:endParaRPr sz="1400">
              <a:solidFill>
                <a:srgbClr val="000000"/>
              </a:solidFill>
            </a:endParaRPr>
          </a:p>
          <a:p>
            <a:pPr marL="195580" lvl="0" indent="-195580" algn="just" rtl="0">
              <a:spcBef>
                <a:spcPts val="0"/>
              </a:spcBef>
              <a:spcAft>
                <a:spcPts val="0"/>
              </a:spcAft>
              <a:buClr>
                <a:srgbClr val="000000"/>
              </a:buClr>
              <a:buSzPts val="1400"/>
              <a:buFont typeface="Trebuchet MS"/>
              <a:buChar char="●"/>
            </a:pPr>
            <a:r>
              <a:rPr lang="en-US" sz="1400">
                <a:solidFill>
                  <a:srgbClr val="000000"/>
                </a:solidFill>
              </a:rPr>
              <a:t>to continue the preventive measures regularly. </a:t>
            </a:r>
            <a:endParaRPr sz="1400">
              <a:solidFill>
                <a:srgbClr val="000000"/>
              </a:solidFill>
            </a:endParaRPr>
          </a:p>
          <a:p>
            <a:pPr marL="195580" lvl="0" indent="-195580" algn="just" rtl="0">
              <a:spcBef>
                <a:spcPts val="0"/>
              </a:spcBef>
              <a:spcAft>
                <a:spcPts val="0"/>
              </a:spcAft>
              <a:buClr>
                <a:srgbClr val="000000"/>
              </a:buClr>
              <a:buSzPts val="1400"/>
              <a:buFont typeface="Trebuchet MS"/>
              <a:buChar char="●"/>
            </a:pPr>
            <a:r>
              <a:rPr lang="en-US" sz="1400">
                <a:solidFill>
                  <a:srgbClr val="000000"/>
                </a:solidFill>
              </a:rPr>
              <a:t>to ensure a comprehensive dental record and new care plan according to the needs.</a:t>
            </a:r>
            <a:endParaRPr sz="1400">
              <a:solidFill>
                <a:srgbClr val="000000"/>
              </a:solidFill>
            </a:endParaRPr>
          </a:p>
          <a:p>
            <a:pPr marL="195580" lvl="0" indent="-195580" algn="just" rtl="0">
              <a:spcBef>
                <a:spcPts val="0"/>
              </a:spcBef>
              <a:spcAft>
                <a:spcPts val="0"/>
              </a:spcAft>
              <a:buClr>
                <a:srgbClr val="000000"/>
              </a:buClr>
              <a:buSzPts val="1400"/>
              <a:buFont typeface="Trebuchet MS"/>
              <a:buChar char="●"/>
            </a:pPr>
            <a:r>
              <a:rPr lang="en-US" sz="1400">
                <a:solidFill>
                  <a:srgbClr val="000000"/>
                </a:solidFill>
              </a:rPr>
              <a:t>to check the success of previous treatment such as restorations and fissure sealants.</a:t>
            </a:r>
            <a:endParaRPr sz="1400">
              <a:solidFill>
                <a:srgbClr val="000000"/>
              </a:solidFill>
            </a:endParaRPr>
          </a:p>
          <a:p>
            <a:pPr marL="194945" lvl="0" indent="-194945" algn="just" rtl="0">
              <a:spcBef>
                <a:spcPts val="0"/>
              </a:spcBef>
              <a:spcAft>
                <a:spcPts val="600"/>
              </a:spcAft>
              <a:buClr>
                <a:srgbClr val="000000"/>
              </a:buClr>
              <a:buSzPts val="1500"/>
              <a:buFont typeface="Trebuchet MS"/>
              <a:buChar char="●"/>
            </a:pPr>
            <a:r>
              <a:rPr lang="en-US" sz="1400">
                <a:solidFill>
                  <a:srgbClr val="000000"/>
                </a:solidFill>
              </a:rPr>
              <a:t>to monitor caries control or progression of early lesions including radiograph if necessary.</a:t>
            </a:r>
            <a:endParaRPr sz="3100">
              <a:solidFill>
                <a:srgbClr val="000000"/>
              </a:solidFill>
            </a:endParaRPr>
          </a:p>
        </p:txBody>
      </p:sp>
      <p:sp>
        <p:nvSpPr>
          <p:cNvPr id="372" name="Google Shape;372;p35"/>
          <p:cNvSpPr txBox="1">
            <a:spLocks noGrp="1"/>
          </p:cNvSpPr>
          <p:nvPr>
            <p:ph type="body" idx="1"/>
          </p:nvPr>
        </p:nvSpPr>
        <p:spPr>
          <a:xfrm>
            <a:off x="4079776" y="1412776"/>
            <a:ext cx="2946398" cy="467232"/>
          </a:xfrm>
          <a:prstGeom prst="rect">
            <a:avLst/>
          </a:prstGeom>
          <a:noFill/>
          <a:ln>
            <a:noFill/>
          </a:ln>
        </p:spPr>
        <p:txBody>
          <a:bodyPr spcFirstLastPara="1" wrap="square" lIns="91425" tIns="91425" rIns="91425" bIns="91425" anchor="t" anchorCtr="0">
            <a:noAutofit/>
          </a:bodyPr>
          <a:lstStyle/>
          <a:p>
            <a:pPr marL="0" lvl="0" indent="0" algn="l" rtl="0">
              <a:lnSpc>
                <a:spcPct val="80000"/>
              </a:lnSpc>
              <a:spcBef>
                <a:spcPts val="0"/>
              </a:spcBef>
              <a:spcAft>
                <a:spcPts val="0"/>
              </a:spcAft>
              <a:buClr>
                <a:schemeClr val="dk1"/>
              </a:buClr>
              <a:buSzPts val="440"/>
              <a:buNone/>
            </a:pPr>
            <a:r>
              <a:rPr lang="en-US" sz="3600" b="1">
                <a:solidFill>
                  <a:schemeClr val="dk1"/>
                </a:solidFill>
              </a:rPr>
              <a:t>ANSWER 10</a:t>
            </a:r>
            <a:endParaRPr sz="3600">
              <a:solidFill>
                <a:schemeClr val="dk1"/>
              </a:solidFill>
            </a:endParaRPr>
          </a:p>
          <a:p>
            <a:pPr marL="0" lvl="0" indent="0" algn="l" rtl="0">
              <a:lnSpc>
                <a:spcPct val="80000"/>
              </a:lnSpc>
              <a:spcBef>
                <a:spcPts val="0"/>
              </a:spcBef>
              <a:spcAft>
                <a:spcPts val="0"/>
              </a:spcAft>
              <a:buSzPts val="440"/>
              <a:buNone/>
            </a:pPr>
            <a:endParaRPr sz="1848">
              <a:solidFill>
                <a:srgbClr val="980000"/>
              </a:solidFill>
            </a:endParaRPr>
          </a:p>
          <a:p>
            <a:pPr marL="0" lvl="0" indent="0" algn="l" rtl="0">
              <a:lnSpc>
                <a:spcPct val="95000"/>
              </a:lnSpc>
              <a:spcBef>
                <a:spcPts val="0"/>
              </a:spcBef>
              <a:spcAft>
                <a:spcPts val="0"/>
              </a:spcAft>
              <a:buClr>
                <a:schemeClr val="dk1"/>
              </a:buClr>
              <a:buSzPts val="440"/>
              <a:buNone/>
            </a:pPr>
            <a:endParaRPr sz="1720"/>
          </a:p>
          <a:p>
            <a:pPr marL="0" lvl="0" indent="0" algn="l" rtl="0">
              <a:lnSpc>
                <a:spcPct val="95000"/>
              </a:lnSpc>
              <a:spcBef>
                <a:spcPts val="1200"/>
              </a:spcBef>
              <a:spcAft>
                <a:spcPts val="1200"/>
              </a:spcAft>
              <a:buSzPts val="440"/>
              <a:buNone/>
            </a:pPr>
            <a:endParaRPr sz="172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7" name="Google Shape;377;p36"/>
          <p:cNvSpPr txBox="1">
            <a:spLocks noGrp="1"/>
          </p:cNvSpPr>
          <p:nvPr>
            <p:ph type="ctrTitle"/>
          </p:nvPr>
        </p:nvSpPr>
        <p:spPr>
          <a:xfrm>
            <a:off x="2224250" y="2894677"/>
            <a:ext cx="6550500" cy="839100"/>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chemeClr val="dk1"/>
              </a:buClr>
              <a:buSzPts val="5400"/>
              <a:buFont typeface="Overlock"/>
              <a:buNone/>
            </a:pPr>
            <a:r>
              <a:rPr lang="en-US">
                <a:solidFill>
                  <a:schemeClr val="dk1"/>
                </a:solidFill>
              </a:rPr>
              <a:t>THANK YOU</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4"/>
          <p:cNvSpPr txBox="1">
            <a:spLocks noGrp="1"/>
          </p:cNvSpPr>
          <p:nvPr>
            <p:ph type="title"/>
          </p:nvPr>
        </p:nvSpPr>
        <p:spPr>
          <a:xfrm>
            <a:off x="3718375" y="405350"/>
            <a:ext cx="2604300" cy="6570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3600"/>
              <a:buFont typeface="Trebuchet MS"/>
              <a:buNone/>
            </a:pPr>
            <a:r>
              <a:rPr lang="en-US" b="1">
                <a:solidFill>
                  <a:schemeClr val="dk1"/>
                </a:solidFill>
              </a:rPr>
              <a:t>ANSWER 1</a:t>
            </a:r>
            <a:endParaRPr/>
          </a:p>
        </p:txBody>
      </p:sp>
      <p:sp>
        <p:nvSpPr>
          <p:cNvPr id="176" name="Google Shape;176;p4"/>
          <p:cNvSpPr txBox="1">
            <a:spLocks noGrp="1"/>
          </p:cNvSpPr>
          <p:nvPr>
            <p:ph type="body" idx="1"/>
          </p:nvPr>
        </p:nvSpPr>
        <p:spPr>
          <a:xfrm>
            <a:off x="564275" y="1398800"/>
            <a:ext cx="9042900" cy="4954500"/>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SzPts val="1920"/>
              <a:buNone/>
            </a:pPr>
            <a:r>
              <a:rPr lang="en-US" sz="2700">
                <a:solidFill>
                  <a:schemeClr val="dk1"/>
                </a:solidFill>
              </a:rPr>
              <a:t>Factors need to be considered: </a:t>
            </a:r>
            <a:endParaRPr sz="2700" b="1">
              <a:solidFill>
                <a:schemeClr val="dk1"/>
              </a:solidFill>
            </a:endParaRPr>
          </a:p>
          <a:p>
            <a:pPr marL="0" lvl="0" indent="0" algn="l" rtl="0">
              <a:lnSpc>
                <a:spcPct val="80000"/>
              </a:lnSpc>
              <a:spcBef>
                <a:spcPts val="1000"/>
              </a:spcBef>
              <a:spcAft>
                <a:spcPts val="0"/>
              </a:spcAft>
              <a:buSzPts val="1920"/>
              <a:buNone/>
            </a:pPr>
            <a:r>
              <a:rPr lang="en-US" sz="2700" b="1">
                <a:solidFill>
                  <a:schemeClr val="dk1"/>
                </a:solidFill>
              </a:rPr>
              <a:t>1. General factors</a:t>
            </a:r>
            <a:endParaRPr sz="2700">
              <a:solidFill>
                <a:schemeClr val="dk1"/>
              </a:solidFill>
            </a:endParaRPr>
          </a:p>
          <a:p>
            <a:pPr marL="742950" lvl="1" indent="-335280" algn="l" rtl="0">
              <a:lnSpc>
                <a:spcPct val="80000"/>
              </a:lnSpc>
              <a:spcBef>
                <a:spcPts val="1000"/>
              </a:spcBef>
              <a:spcAft>
                <a:spcPts val="0"/>
              </a:spcAft>
              <a:buSzPts val="2700"/>
              <a:buFont typeface="Noto Sans Symbols"/>
              <a:buChar char="▪"/>
            </a:pPr>
            <a:r>
              <a:rPr lang="en-US" sz="2700">
                <a:solidFill>
                  <a:schemeClr val="dk1"/>
                </a:solidFill>
              </a:rPr>
              <a:t>Patient’s cooperation</a:t>
            </a:r>
            <a:endParaRPr sz="2700"/>
          </a:p>
          <a:p>
            <a:pPr marL="742950" lvl="1" indent="-335280" algn="l" rtl="0">
              <a:lnSpc>
                <a:spcPct val="80000"/>
              </a:lnSpc>
              <a:spcBef>
                <a:spcPts val="1000"/>
              </a:spcBef>
              <a:spcAft>
                <a:spcPts val="0"/>
              </a:spcAft>
              <a:buSzPts val="2700"/>
              <a:buFont typeface="Noto Sans Symbols"/>
              <a:buChar char="▪"/>
            </a:pPr>
            <a:r>
              <a:rPr lang="en-US" sz="2700">
                <a:solidFill>
                  <a:schemeClr val="dk1"/>
                </a:solidFill>
              </a:rPr>
              <a:t>Medical condition </a:t>
            </a:r>
            <a:endParaRPr sz="2700"/>
          </a:p>
          <a:p>
            <a:pPr marL="742950" lvl="1" indent="-335280" algn="l" rtl="0">
              <a:lnSpc>
                <a:spcPct val="80000"/>
              </a:lnSpc>
              <a:spcBef>
                <a:spcPts val="1000"/>
              </a:spcBef>
              <a:spcAft>
                <a:spcPts val="0"/>
              </a:spcAft>
              <a:buSzPts val="2700"/>
              <a:buFont typeface="Noto Sans Symbols"/>
              <a:buChar char="▪"/>
            </a:pPr>
            <a:r>
              <a:rPr lang="en-US" sz="2700">
                <a:solidFill>
                  <a:schemeClr val="dk1"/>
                </a:solidFill>
              </a:rPr>
              <a:t>Dental infection - may increase patient’s morbidity</a:t>
            </a:r>
            <a:endParaRPr sz="2700"/>
          </a:p>
          <a:p>
            <a:pPr marL="0" lvl="0" indent="0" algn="l" rtl="0">
              <a:lnSpc>
                <a:spcPct val="80000"/>
              </a:lnSpc>
              <a:spcBef>
                <a:spcPts val="1000"/>
              </a:spcBef>
              <a:spcAft>
                <a:spcPts val="0"/>
              </a:spcAft>
              <a:buSzPts val="1920"/>
              <a:buNone/>
            </a:pPr>
            <a:r>
              <a:rPr lang="en-US" sz="2700" b="1">
                <a:solidFill>
                  <a:schemeClr val="dk1"/>
                </a:solidFill>
              </a:rPr>
              <a:t>2. Local factors </a:t>
            </a:r>
            <a:endParaRPr sz="2700"/>
          </a:p>
          <a:p>
            <a:pPr marL="742950" lvl="1" indent="-335280" algn="l" rtl="0">
              <a:lnSpc>
                <a:spcPct val="80000"/>
              </a:lnSpc>
              <a:spcBef>
                <a:spcPts val="1000"/>
              </a:spcBef>
              <a:spcAft>
                <a:spcPts val="0"/>
              </a:spcAft>
              <a:buSzPts val="2700"/>
              <a:buFont typeface="Noto Sans Symbols"/>
              <a:buChar char="▪"/>
            </a:pPr>
            <a:r>
              <a:rPr lang="en-US" sz="2700">
                <a:solidFill>
                  <a:schemeClr val="dk1"/>
                </a:solidFill>
              </a:rPr>
              <a:t>Restorability </a:t>
            </a:r>
            <a:endParaRPr sz="2700"/>
          </a:p>
          <a:p>
            <a:pPr marL="742950" lvl="1" indent="-335280" algn="l" rtl="0">
              <a:lnSpc>
                <a:spcPct val="80000"/>
              </a:lnSpc>
              <a:spcBef>
                <a:spcPts val="1000"/>
              </a:spcBef>
              <a:spcAft>
                <a:spcPts val="0"/>
              </a:spcAft>
              <a:buSzPts val="2700"/>
              <a:buFont typeface="Noto Sans Symbols"/>
              <a:buChar char="▪"/>
            </a:pPr>
            <a:r>
              <a:rPr lang="en-US" sz="2700">
                <a:solidFill>
                  <a:schemeClr val="dk1"/>
                </a:solidFill>
              </a:rPr>
              <a:t>Extent of caries which may involve the pulp and roots </a:t>
            </a:r>
            <a:endParaRPr sz="2700"/>
          </a:p>
          <a:p>
            <a:pPr marL="742950" lvl="1" indent="-335280" algn="l" rtl="0">
              <a:lnSpc>
                <a:spcPct val="80000"/>
              </a:lnSpc>
              <a:spcBef>
                <a:spcPts val="1000"/>
              </a:spcBef>
              <a:spcAft>
                <a:spcPts val="0"/>
              </a:spcAft>
              <a:buSzPts val="2700"/>
              <a:buFont typeface="Noto Sans Symbols"/>
              <a:buChar char="▪"/>
            </a:pPr>
            <a:r>
              <a:rPr lang="en-US" sz="2700">
                <a:solidFill>
                  <a:schemeClr val="dk1"/>
                </a:solidFill>
              </a:rPr>
              <a:t>Potential for malocclusion of disturbances in development of the dentition balancing and compensating extractions may be considered</a:t>
            </a:r>
            <a:r>
              <a:rPr lang="en-US" sz="2700"/>
              <a:t> </a:t>
            </a:r>
            <a:endParaRPr sz="2700"/>
          </a:p>
          <a:p>
            <a:pPr marL="0" lvl="0" indent="0" algn="l" rtl="0">
              <a:lnSpc>
                <a:spcPct val="80000"/>
              </a:lnSpc>
              <a:spcBef>
                <a:spcPts val="1000"/>
              </a:spcBef>
              <a:spcAft>
                <a:spcPts val="0"/>
              </a:spcAft>
              <a:buSzPts val="360"/>
              <a:buNone/>
            </a:pPr>
            <a:r>
              <a:rPr lang="en-US" sz="2700"/>
              <a:t> </a:t>
            </a:r>
            <a:endParaRPr sz="2700"/>
          </a:p>
          <a:p>
            <a:pPr marL="0" lvl="0" indent="0" algn="l" rtl="0">
              <a:lnSpc>
                <a:spcPct val="80000"/>
              </a:lnSpc>
              <a:spcBef>
                <a:spcPts val="1000"/>
              </a:spcBef>
              <a:spcAft>
                <a:spcPts val="0"/>
              </a:spcAft>
              <a:buSzPts val="360"/>
              <a:buNone/>
            </a:pPr>
            <a:endParaRPr sz="270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5"/>
          <p:cNvSpPr txBox="1"/>
          <p:nvPr/>
        </p:nvSpPr>
        <p:spPr>
          <a:xfrm>
            <a:off x="1229800" y="2293350"/>
            <a:ext cx="7986600" cy="2654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2240"/>
              <a:buFont typeface="Noto Sans Symbols"/>
              <a:buNone/>
            </a:pPr>
            <a:r>
              <a:rPr lang="en-US" sz="2800" b="1">
                <a:solidFill>
                  <a:schemeClr val="dk1"/>
                </a:solidFill>
                <a:latin typeface="Trebuchet MS"/>
                <a:ea typeface="Trebuchet MS"/>
                <a:cs typeface="Trebuchet MS"/>
                <a:sym typeface="Trebuchet MS"/>
              </a:rPr>
              <a:t>N</a:t>
            </a:r>
            <a:r>
              <a:rPr lang="en-US" sz="2800">
                <a:solidFill>
                  <a:schemeClr val="dk1"/>
                </a:solidFill>
                <a:latin typeface="Trebuchet MS"/>
                <a:ea typeface="Trebuchet MS"/>
                <a:cs typeface="Trebuchet MS"/>
                <a:sym typeface="Trebuchet MS"/>
              </a:rPr>
              <a:t> is anxious and her level of cooperation is moderate. </a:t>
            </a:r>
            <a:endParaRPr sz="2800"/>
          </a:p>
          <a:p>
            <a:pPr marL="0" marR="0" lvl="0" indent="0" algn="l" rtl="0">
              <a:spcBef>
                <a:spcPts val="1000"/>
              </a:spcBef>
              <a:spcAft>
                <a:spcPts val="0"/>
              </a:spcAft>
              <a:buClr>
                <a:schemeClr val="accent1"/>
              </a:buClr>
              <a:buSzPts val="2240"/>
              <a:buFont typeface="Noto Sans Symbols"/>
              <a:buNone/>
            </a:pPr>
            <a:r>
              <a:rPr lang="en-US" sz="2800">
                <a:solidFill>
                  <a:schemeClr val="dk1"/>
                </a:solidFill>
                <a:latin typeface="Trebuchet MS"/>
                <a:ea typeface="Trebuchet MS"/>
                <a:cs typeface="Trebuchet MS"/>
                <a:sym typeface="Trebuchet MS"/>
              </a:rPr>
              <a:t>Clinician has decided to conduct the treatment (extraction) under sedation.</a:t>
            </a:r>
            <a:endParaRPr sz="2800"/>
          </a:p>
        </p:txBody>
      </p:sp>
      <p:sp>
        <p:nvSpPr>
          <p:cNvPr id="182" name="Google Shape;182;p5"/>
          <p:cNvSpPr txBox="1">
            <a:spLocks noGrp="1"/>
          </p:cNvSpPr>
          <p:nvPr>
            <p:ph type="title"/>
          </p:nvPr>
        </p:nvSpPr>
        <p:spPr>
          <a:xfrm>
            <a:off x="1229800" y="998475"/>
            <a:ext cx="7715700" cy="763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en-US">
                <a:solidFill>
                  <a:schemeClr val="accent2"/>
                </a:solidFill>
              </a:rPr>
              <a:t>And the scenario continues again…</a:t>
            </a:r>
            <a:endParaRPr>
              <a:solidFill>
                <a:schemeClr val="accent2"/>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6"/>
          <p:cNvSpPr txBox="1">
            <a:spLocks noGrp="1"/>
          </p:cNvSpPr>
          <p:nvPr>
            <p:ph type="body" idx="1"/>
          </p:nvPr>
        </p:nvSpPr>
        <p:spPr>
          <a:xfrm>
            <a:off x="1029650" y="2564900"/>
            <a:ext cx="8420700" cy="994200"/>
          </a:xfrm>
          <a:prstGeom prst="rect">
            <a:avLst/>
          </a:prstGeom>
          <a:noFill/>
          <a:ln>
            <a:noFill/>
          </a:ln>
        </p:spPr>
        <p:txBody>
          <a:bodyPr spcFirstLastPara="1" wrap="square" lIns="91425" tIns="45700" rIns="91425" bIns="45700" anchor="t" anchorCtr="0">
            <a:noAutofit/>
          </a:bodyPr>
          <a:lstStyle/>
          <a:p>
            <a:pPr marL="342900" lvl="0" indent="0" algn="l" rtl="0">
              <a:spcBef>
                <a:spcPts val="0"/>
              </a:spcBef>
              <a:spcAft>
                <a:spcPts val="0"/>
              </a:spcAft>
              <a:buNone/>
            </a:pPr>
            <a:r>
              <a:rPr lang="en-US" sz="2800">
                <a:solidFill>
                  <a:schemeClr val="dk1"/>
                </a:solidFill>
              </a:rPr>
              <a:t>a.)   What are the indication for sedation for </a:t>
            </a:r>
            <a:r>
              <a:rPr lang="en-US" sz="2800" b="1">
                <a:solidFill>
                  <a:schemeClr val="dk1"/>
                </a:solidFill>
              </a:rPr>
              <a:t>N </a:t>
            </a:r>
            <a:r>
              <a:rPr lang="en-US" sz="2800">
                <a:solidFill>
                  <a:schemeClr val="dk1"/>
                </a:solidFill>
              </a:rPr>
              <a:t>?</a:t>
            </a:r>
            <a:endParaRPr sz="2800">
              <a:solidFill>
                <a:schemeClr val="dk1"/>
              </a:solidFill>
            </a:endParaRPr>
          </a:p>
        </p:txBody>
      </p:sp>
      <p:sp>
        <p:nvSpPr>
          <p:cNvPr id="188" name="Google Shape;188;p6"/>
          <p:cNvSpPr txBox="1"/>
          <p:nvPr/>
        </p:nvSpPr>
        <p:spPr>
          <a:xfrm>
            <a:off x="3475800" y="1124744"/>
            <a:ext cx="3528392" cy="731168"/>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QUESTION 2</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7"/>
          <p:cNvSpPr txBox="1">
            <a:spLocks noGrp="1"/>
          </p:cNvSpPr>
          <p:nvPr>
            <p:ph type="body" idx="1"/>
          </p:nvPr>
        </p:nvSpPr>
        <p:spPr>
          <a:xfrm>
            <a:off x="2005677" y="1628801"/>
            <a:ext cx="6624600" cy="3600300"/>
          </a:xfrm>
          <a:prstGeom prst="rect">
            <a:avLst/>
          </a:prstGeom>
          <a:noFill/>
          <a:ln>
            <a:noFill/>
          </a:ln>
        </p:spPr>
        <p:txBody>
          <a:bodyPr spcFirstLastPara="1" wrap="square" lIns="91425" tIns="45700" rIns="91425" bIns="45700" anchor="t" anchorCtr="0">
            <a:normAutofit/>
          </a:bodyPr>
          <a:lstStyle/>
          <a:p>
            <a:pPr marL="342900" lvl="0" indent="-398780" algn="l" rtl="0">
              <a:spcBef>
                <a:spcPts val="0"/>
              </a:spcBef>
              <a:spcAft>
                <a:spcPts val="0"/>
              </a:spcAft>
              <a:buSzPts val="2800"/>
              <a:buFont typeface="Noto Sans Symbols"/>
              <a:buChar char="▪"/>
            </a:pPr>
            <a:r>
              <a:rPr lang="en-US" sz="2800">
                <a:solidFill>
                  <a:schemeClr val="dk1"/>
                </a:solidFill>
              </a:rPr>
              <a:t>Dental anxiety and phobia</a:t>
            </a:r>
            <a:endParaRPr sz="2800"/>
          </a:p>
          <a:p>
            <a:pPr marL="342900" lvl="0" indent="-398780" algn="l" rtl="0">
              <a:spcBef>
                <a:spcPts val="1000"/>
              </a:spcBef>
              <a:spcAft>
                <a:spcPts val="0"/>
              </a:spcAft>
              <a:buSzPts val="2800"/>
              <a:buFont typeface="Noto Sans Symbols"/>
              <a:buChar char="▪"/>
            </a:pPr>
            <a:r>
              <a:rPr lang="en-US" sz="2800">
                <a:solidFill>
                  <a:schemeClr val="dk1"/>
                </a:solidFill>
              </a:rPr>
              <a:t>A need for prolonged or traumatic dental procedures</a:t>
            </a:r>
            <a:endParaRPr sz="2800"/>
          </a:p>
          <a:p>
            <a:pPr marL="342900" lvl="0" indent="-398780" algn="l" rtl="0">
              <a:spcBef>
                <a:spcPts val="1000"/>
              </a:spcBef>
              <a:spcAft>
                <a:spcPts val="0"/>
              </a:spcAft>
              <a:buSzPts val="2800"/>
              <a:buFont typeface="Noto Sans Symbols"/>
              <a:buChar char="▪"/>
            </a:pPr>
            <a:r>
              <a:rPr lang="en-US" sz="2800">
                <a:solidFill>
                  <a:schemeClr val="dk1"/>
                </a:solidFill>
              </a:rPr>
              <a:t>Behavioural conditions affecting the patient’s ability to cooperate</a:t>
            </a:r>
            <a:endParaRPr sz="2800"/>
          </a:p>
          <a:p>
            <a:pPr marL="342900" lvl="0" indent="-220980" algn="l" rtl="0">
              <a:spcBef>
                <a:spcPts val="1000"/>
              </a:spcBef>
              <a:spcAft>
                <a:spcPts val="0"/>
              </a:spcAft>
              <a:buSzPts val="1920"/>
              <a:buFont typeface="Noto Sans Symbols"/>
              <a:buNone/>
            </a:pPr>
            <a:endParaRPr sz="2400">
              <a:solidFill>
                <a:schemeClr val="dk1"/>
              </a:solidFill>
            </a:endParaRPr>
          </a:p>
        </p:txBody>
      </p:sp>
      <p:sp>
        <p:nvSpPr>
          <p:cNvPr id="194" name="Google Shape;194;p7"/>
          <p:cNvSpPr txBox="1"/>
          <p:nvPr/>
        </p:nvSpPr>
        <p:spPr>
          <a:xfrm>
            <a:off x="3508574" y="548680"/>
            <a:ext cx="3734693" cy="657128"/>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ANSWER 2 (a)</a:t>
            </a:r>
            <a:endParaRPr>
              <a:solidFill>
                <a:schemeClr val="dk1"/>
              </a:solidFill>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98"/>
        <p:cNvGrpSpPr/>
        <p:nvPr/>
      </p:nvGrpSpPr>
      <p:grpSpPr>
        <a:xfrm>
          <a:off x="0" y="0"/>
          <a:ext cx="0" cy="0"/>
          <a:chOff x="0" y="0"/>
          <a:chExt cx="0" cy="0"/>
        </a:xfrm>
      </p:grpSpPr>
      <p:sp>
        <p:nvSpPr>
          <p:cNvPr id="199" name="Google Shape;199;p8"/>
          <p:cNvSpPr txBox="1"/>
          <p:nvPr/>
        </p:nvSpPr>
        <p:spPr>
          <a:xfrm>
            <a:off x="1114075" y="2348875"/>
            <a:ext cx="8232600" cy="21450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Clr>
                <a:schemeClr val="accent1"/>
              </a:buClr>
              <a:buSzPts val="2240"/>
              <a:buFont typeface="Noto Sans Symbols"/>
              <a:buNone/>
            </a:pPr>
            <a:r>
              <a:rPr lang="en-US" sz="2800">
                <a:solidFill>
                  <a:schemeClr val="dk1"/>
                </a:solidFill>
                <a:latin typeface="Trebuchet MS"/>
                <a:ea typeface="Trebuchet MS"/>
                <a:cs typeface="Trebuchet MS"/>
                <a:sym typeface="Trebuchet MS"/>
              </a:rPr>
              <a:t>b) What is the criteria for conscious sedation in ECC management ?</a:t>
            </a:r>
            <a:endParaRPr sz="2800">
              <a:solidFill>
                <a:schemeClr val="dk1"/>
              </a:solidFill>
              <a:latin typeface="Trebuchet MS"/>
              <a:ea typeface="Trebuchet MS"/>
              <a:cs typeface="Trebuchet MS"/>
              <a:sym typeface="Trebuchet MS"/>
            </a:endParaRPr>
          </a:p>
        </p:txBody>
      </p:sp>
      <p:sp>
        <p:nvSpPr>
          <p:cNvPr id="200" name="Google Shape;200;p8"/>
          <p:cNvSpPr txBox="1">
            <a:spLocks noGrp="1"/>
          </p:cNvSpPr>
          <p:nvPr>
            <p:ph type="title"/>
          </p:nvPr>
        </p:nvSpPr>
        <p:spPr>
          <a:xfrm>
            <a:off x="3647726" y="1028075"/>
            <a:ext cx="3094500" cy="74490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Clr>
                <a:schemeClr val="dk1"/>
              </a:buClr>
              <a:buSzPts val="3600"/>
              <a:buFont typeface="Trebuchet MS"/>
              <a:buNone/>
            </a:pPr>
            <a:r>
              <a:rPr lang="en-US" sz="3600" b="1" i="0" u="none" strike="noStrike" cap="none">
                <a:solidFill>
                  <a:schemeClr val="dk1"/>
                </a:solidFill>
                <a:latin typeface="Trebuchet MS"/>
                <a:ea typeface="Trebuchet MS"/>
                <a:cs typeface="Trebuchet MS"/>
                <a:sym typeface="Trebuchet MS"/>
              </a:rPr>
              <a:t>QUESTION 2</a:t>
            </a:r>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9"/>
          <p:cNvSpPr txBox="1">
            <a:spLocks noGrp="1"/>
          </p:cNvSpPr>
          <p:nvPr>
            <p:ph type="body" idx="1"/>
          </p:nvPr>
        </p:nvSpPr>
        <p:spPr>
          <a:xfrm>
            <a:off x="940451" y="1700800"/>
            <a:ext cx="8046300" cy="4103100"/>
          </a:xfrm>
          <a:prstGeom prst="rect">
            <a:avLst/>
          </a:prstGeom>
          <a:noFill/>
          <a:ln>
            <a:noFill/>
          </a:ln>
        </p:spPr>
        <p:txBody>
          <a:bodyPr spcFirstLastPara="1" wrap="square" lIns="91425" tIns="45700" rIns="91425" bIns="45700" anchor="t" anchorCtr="0">
            <a:noAutofit/>
          </a:bodyPr>
          <a:lstStyle/>
          <a:p>
            <a:pPr marL="342900" lvl="0" indent="-398780" algn="l" rtl="0">
              <a:spcBef>
                <a:spcPts val="0"/>
              </a:spcBef>
              <a:spcAft>
                <a:spcPts val="0"/>
              </a:spcAft>
              <a:buSzPts val="2800"/>
              <a:buFont typeface="Noto Sans Symbols"/>
              <a:buChar char="▪"/>
            </a:pPr>
            <a:r>
              <a:rPr lang="en-US" sz="2800">
                <a:solidFill>
                  <a:schemeClr val="dk1"/>
                </a:solidFill>
              </a:rPr>
              <a:t>Procedure complexity - moderately invasive and potentially painful</a:t>
            </a:r>
            <a:endParaRPr sz="2800"/>
          </a:p>
          <a:p>
            <a:pPr marL="342900" lvl="0" indent="-398780" algn="l" rtl="0">
              <a:spcBef>
                <a:spcPts val="1000"/>
              </a:spcBef>
              <a:spcAft>
                <a:spcPts val="0"/>
              </a:spcAft>
              <a:buSzPts val="2800"/>
              <a:buFont typeface="Noto Sans Symbols"/>
              <a:buChar char="▪"/>
            </a:pPr>
            <a:r>
              <a:rPr lang="en-US" sz="2800">
                <a:solidFill>
                  <a:schemeClr val="dk1"/>
                </a:solidFill>
              </a:rPr>
              <a:t>Suitable patients - medically stable, mild to moderate anxiety</a:t>
            </a:r>
            <a:endParaRPr sz="2800"/>
          </a:p>
          <a:p>
            <a:pPr marL="342900" lvl="0" indent="-398780" algn="l" rtl="0">
              <a:spcBef>
                <a:spcPts val="1000"/>
              </a:spcBef>
              <a:spcAft>
                <a:spcPts val="0"/>
              </a:spcAft>
              <a:buSzPts val="2800"/>
              <a:buFont typeface="Noto Sans Symbols"/>
              <a:buChar char="▪"/>
            </a:pPr>
            <a:r>
              <a:rPr lang="en-US" sz="2800">
                <a:solidFill>
                  <a:schemeClr val="dk1"/>
                </a:solidFill>
              </a:rPr>
              <a:t>Competent operator- trained in sedation for paediatric patient </a:t>
            </a:r>
            <a:endParaRPr sz="2800"/>
          </a:p>
          <a:p>
            <a:pPr marL="342900" lvl="0" indent="-398780" algn="l" rtl="0">
              <a:spcBef>
                <a:spcPts val="1000"/>
              </a:spcBef>
              <a:spcAft>
                <a:spcPts val="0"/>
              </a:spcAft>
              <a:buSzPts val="2800"/>
              <a:buFont typeface="Noto Sans Symbols"/>
              <a:buChar char="▪"/>
            </a:pPr>
            <a:r>
              <a:rPr lang="en-US" sz="2800">
                <a:solidFill>
                  <a:schemeClr val="dk1"/>
                </a:solidFill>
              </a:rPr>
              <a:t>Suitable facility - reliable emergency response system</a:t>
            </a:r>
            <a:endParaRPr sz="2800"/>
          </a:p>
          <a:p>
            <a:pPr marL="342900" lvl="0" indent="-398780" algn="l" rtl="0">
              <a:spcBef>
                <a:spcPts val="1000"/>
              </a:spcBef>
              <a:spcAft>
                <a:spcPts val="0"/>
              </a:spcAft>
              <a:buSzPts val="2800"/>
              <a:buFont typeface="Noto Sans Symbols"/>
              <a:buChar char="▪"/>
            </a:pPr>
            <a:r>
              <a:rPr lang="en-US" sz="2800">
                <a:solidFill>
                  <a:schemeClr val="dk1"/>
                </a:solidFill>
              </a:rPr>
              <a:t>Adequate monitoring throughout procedure</a:t>
            </a:r>
            <a:endParaRPr sz="2800"/>
          </a:p>
          <a:p>
            <a:pPr marL="342900" lvl="0" indent="-251459" algn="l" rtl="0">
              <a:spcBef>
                <a:spcPts val="1000"/>
              </a:spcBef>
              <a:spcAft>
                <a:spcPts val="0"/>
              </a:spcAft>
              <a:buSzPts val="1440"/>
              <a:buNone/>
            </a:pPr>
            <a:endParaRPr sz="2800"/>
          </a:p>
        </p:txBody>
      </p:sp>
      <p:sp>
        <p:nvSpPr>
          <p:cNvPr id="206" name="Google Shape;206;p9"/>
          <p:cNvSpPr txBox="1"/>
          <p:nvPr/>
        </p:nvSpPr>
        <p:spPr>
          <a:xfrm>
            <a:off x="3244631" y="807445"/>
            <a:ext cx="3734700" cy="657000"/>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Clr>
                <a:schemeClr val="dk1"/>
              </a:buClr>
              <a:buSzPts val="3600"/>
              <a:buFont typeface="Trebuchet MS"/>
              <a:buNone/>
            </a:pPr>
            <a:r>
              <a:rPr lang="en-US" sz="3600" b="1">
                <a:solidFill>
                  <a:schemeClr val="dk1"/>
                </a:solidFill>
                <a:latin typeface="Trebuchet MS"/>
                <a:ea typeface="Trebuchet MS"/>
                <a:cs typeface="Trebuchet MS"/>
                <a:sym typeface="Trebuchet MS"/>
              </a:rPr>
              <a:t>ANSWER 2 </a:t>
            </a:r>
            <a:r>
              <a:rPr lang="en-US" sz="3600" b="1">
                <a:solidFill>
                  <a:schemeClr val="accent1"/>
                </a:solidFill>
                <a:latin typeface="Trebuchet MS"/>
                <a:ea typeface="Trebuchet MS"/>
                <a:cs typeface="Trebuchet MS"/>
                <a:sym typeface="Trebuchet MS"/>
              </a:rPr>
              <a:t>(b)</a:t>
            </a:r>
            <a:endParaRPr>
              <a:solidFill>
                <a:schemeClr val="accent1"/>
              </a:solidFill>
            </a:endParaRPr>
          </a:p>
        </p:txBody>
      </p:sp>
    </p:spTree>
  </p:cSld>
  <p:clrMapOvr>
    <a:masterClrMapping/>
  </p:clrMapOvr>
</p:sld>
</file>

<file path=ppt/theme/theme1.xml><?xml version="1.0" encoding="utf-8"?>
<a:theme xmlns:a="http://schemas.openxmlformats.org/drawingml/2006/main" name="Facet">
  <a:themeElements>
    <a:clrScheme name="Facet">
      <a:dk1>
        <a:srgbClr val="000000"/>
      </a:dk1>
      <a:lt1>
        <a:srgbClr val="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1263</Words>
  <Application>Microsoft Office PowerPoint</Application>
  <PresentationFormat>Widescreen</PresentationFormat>
  <Paragraphs>169</Paragraphs>
  <Slides>37</Slides>
  <Notes>37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37</vt:i4>
      </vt:variant>
    </vt:vector>
  </HeadingPairs>
  <TitlesOfParts>
    <vt:vector size="44" baseType="lpstr">
      <vt:lpstr>Arial</vt:lpstr>
      <vt:lpstr>Arial Rounded</vt:lpstr>
      <vt:lpstr>Calibri</vt:lpstr>
      <vt:lpstr>Noto Sans Symbols</vt:lpstr>
      <vt:lpstr>Overlock</vt:lpstr>
      <vt:lpstr>Trebuchet MS</vt:lpstr>
      <vt:lpstr>Facet</vt:lpstr>
      <vt:lpstr>PowerPoint Presentation</vt:lpstr>
      <vt:lpstr>PowerPoint Presentation</vt:lpstr>
      <vt:lpstr>QUESTION 1</vt:lpstr>
      <vt:lpstr>ANSWER 1</vt:lpstr>
      <vt:lpstr>And the scenario continues again…</vt:lpstr>
      <vt:lpstr>PowerPoint Presentation</vt:lpstr>
      <vt:lpstr>PowerPoint Presentation</vt:lpstr>
      <vt:lpstr>QUESTION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Explanation on Answer 4 (c)</vt:lpstr>
      <vt:lpstr>PowerPoint Presentation</vt:lpstr>
      <vt:lpstr>PowerPoint Presentation</vt:lpstr>
      <vt:lpstr>PowerPoint Presentation</vt:lpstr>
      <vt:lpstr>PowerPoint Presentation</vt:lpstr>
      <vt:lpstr>PowerPoint Presentation</vt:lpstr>
      <vt:lpstr>CASE STUDY 2 </vt:lpstr>
      <vt:lpstr>QUESTION 7</vt:lpstr>
      <vt:lpstr>The primary healthcare clinician should attempt to do an intraoral examination on  G. G is not suitable to be managed at primary dental healthcare and should be considered for referral to paediatric dental specialist for further comprehensive dental care due to his lack of cooperation, underlying medical condition and uncertain intraoral status</vt:lpstr>
      <vt:lpstr>QUESTION 8</vt:lpstr>
      <vt:lpstr>G is not suited for basic dental treatment at primary dental health clinic due to his behavioural condition and shall be managed by paediatric dental specialist’s in hospital.  Paediatric dental specialist in the hospital may use conscious sedation or general anaesthesia to do any dental procedures on G if necessary.</vt:lpstr>
      <vt:lpstr>Treatment Modalities Concious Sedation</vt:lpstr>
      <vt:lpstr>Treatment Modalities b. General Anaesthesia  </vt:lpstr>
      <vt:lpstr>PowerPoint Presentation</vt:lpstr>
      <vt:lpstr>QUESTION 9</vt:lpstr>
      <vt:lpstr>Recommendation 28 Patients with Early Childhood Caries should be followed up every: 3 monthly for high caries risk 6 monthly for low and moderate caries risk 1 year for low caries risk </vt:lpstr>
      <vt:lpstr>QUESTION 10</vt:lpstr>
      <vt:lpstr>Key Messages  To ensure the effectiveness of follow-up appointments for ECC, the following tasks should be performed: to reinforce oral hygiene and dietary habits.  to continue the preventive measures regularly.  to ensure a comprehensive dental record and new care plan according to the needs. to check the success of previous treatment such as restorations and fissure sealants. to monitor caries control or progression of early lesions including radiograph if necessary.</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Sourabh</dc:creator>
  <cp:lastModifiedBy>OHCIS</cp:lastModifiedBy>
  <cp:revision>1</cp:revision>
  <dcterms:created xsi:type="dcterms:W3CDTF">2019-12-13T13:11:00Z</dcterms:created>
  <dcterms:modified xsi:type="dcterms:W3CDTF">2025-09-30T04:33:55Z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1033-11.2.0.9150</vt:lpwstr>
  </property>
</Properties>
</file>